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9" r:id="rId6"/>
    <p:sldId id="270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7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C62D-7817-4302-A375-3B382C8163E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CD35-5E41-4DCE-A2E7-C226F03E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6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C62D-7817-4302-A375-3B382C8163E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CD35-5E41-4DCE-A2E7-C226F03E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0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C62D-7817-4302-A375-3B382C8163E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CD35-5E41-4DCE-A2E7-C226F03E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C62D-7817-4302-A375-3B382C8163E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CD35-5E41-4DCE-A2E7-C226F03E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C62D-7817-4302-A375-3B382C8163E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CD35-5E41-4DCE-A2E7-C226F03E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2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C62D-7817-4302-A375-3B382C8163E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CD35-5E41-4DCE-A2E7-C226F03E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3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C62D-7817-4302-A375-3B382C8163E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CD35-5E41-4DCE-A2E7-C226F03E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5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C62D-7817-4302-A375-3B382C8163E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CD35-5E41-4DCE-A2E7-C226F03E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7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C62D-7817-4302-A375-3B382C8163E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CD35-5E41-4DCE-A2E7-C226F03E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8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C62D-7817-4302-A375-3B382C8163E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CD35-5E41-4DCE-A2E7-C226F03E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6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1C62D-7817-4302-A375-3B382C8163E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CD35-5E41-4DCE-A2E7-C226F03E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1C62D-7817-4302-A375-3B382C8163E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FCD35-5E41-4DCE-A2E7-C226F03EE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Computer Society, Swedish Chapter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Kristian </a:t>
            </a:r>
            <a:r>
              <a:rPr lang="en-US" dirty="0" err="1"/>
              <a:t>Sandahl</a:t>
            </a:r>
            <a:endParaRPr lang="en-US" dirty="0"/>
          </a:p>
          <a:p>
            <a:r>
              <a:rPr lang="en-US" dirty="0"/>
              <a:t>2024-10-31</a:t>
            </a:r>
          </a:p>
        </p:txBody>
      </p:sp>
    </p:spTree>
    <p:extLst>
      <p:ext uri="{BB962C8B-B14F-4D97-AF65-F5344CB8AC3E}">
        <p14:creationId xmlns:p14="http://schemas.microsoft.com/office/powerpoint/2010/main" val="301320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Nationally we call ourselves the IEEE Computer/Software Engineering Chapter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3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Board:</a:t>
            </a:r>
          </a:p>
          <a:p>
            <a:r>
              <a:rPr lang="en-US" dirty="0"/>
              <a:t>Kristian Sandahl, LiU, chair</a:t>
            </a:r>
          </a:p>
          <a:p>
            <a:r>
              <a:rPr lang="en-US" dirty="0"/>
              <a:t>Simone Fischer-</a:t>
            </a:r>
            <a:r>
              <a:rPr lang="en-US" dirty="0" err="1"/>
              <a:t>Hübner</a:t>
            </a:r>
            <a:r>
              <a:rPr lang="en-US" dirty="0"/>
              <a:t>, KAU, vice chair</a:t>
            </a:r>
          </a:p>
          <a:p>
            <a:r>
              <a:rPr lang="en-US" dirty="0"/>
              <a:t>Secretary vacant</a:t>
            </a:r>
          </a:p>
          <a:p>
            <a:r>
              <a:rPr lang="en-US" dirty="0"/>
              <a:t>Greger Wikstrand, </a:t>
            </a:r>
            <a:r>
              <a:rPr lang="en-US" dirty="0" err="1"/>
              <a:t>Capgemeni</a:t>
            </a:r>
            <a:r>
              <a:rPr lang="en-US" dirty="0"/>
              <a:t> </a:t>
            </a:r>
          </a:p>
          <a:p>
            <a:r>
              <a:rPr lang="en-US" dirty="0"/>
              <a:t>Jonas Melin, </a:t>
            </a:r>
            <a:r>
              <a:rPr lang="en-US" dirty="0" err="1"/>
              <a:t>HiS</a:t>
            </a:r>
            <a:r>
              <a:rPr lang="en-US" dirty="0"/>
              <a:t>, membership development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172  Members in March, a few more came in later.</a:t>
            </a:r>
          </a:p>
        </p:txBody>
      </p:sp>
    </p:spTree>
    <p:extLst>
      <p:ext uri="{BB962C8B-B14F-4D97-AF65-F5344CB8AC3E}">
        <p14:creationId xmlns:p14="http://schemas.microsoft.com/office/powerpoint/2010/main" val="315123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r>
              <a:rPr lang="en-US" sz="4000" dirty="0"/>
              <a:t>MODPROD 2024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900" dirty="0"/>
              <a:t>172  Members in March, a few more came in later.</a:t>
            </a:r>
          </a:p>
          <a:p>
            <a:pPr marL="0" indent="0">
              <a:buNone/>
            </a:pPr>
            <a:r>
              <a:rPr lang="en-US" sz="1900" dirty="0"/>
              <a:t>February 7-8, 16th MODPROD Workshop on Model-Based Cyber-Physical Product Development, Linköping</a:t>
            </a:r>
          </a:p>
          <a:p>
            <a:pPr marL="0" indent="0">
              <a:buNone/>
            </a:pPr>
            <a:r>
              <a:rPr lang="en-US" sz="1900" dirty="0"/>
              <a:t>50+ participants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1376F51-E4EB-1423-02A8-803705F2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2432275"/>
            <a:ext cx="5177790" cy="19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1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71BF34F-DED2-CBDC-4D81-65CD6337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r>
              <a:rPr lang="en-US" sz="4700"/>
              <a:t>FMEC 2024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CFB60D-ECAC-C4A6-EBD0-FB417B35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anchor="t">
            <a:normAutofit/>
          </a:bodyPr>
          <a:lstStyle/>
          <a:p>
            <a:r>
              <a:rPr lang="en-US" sz="1900" b="0" i="0" dirty="0">
                <a:effectLst/>
                <a:latin typeface="Arial" panose="020B0604020202020204" pitchFamily="34" charset="0"/>
              </a:rPr>
              <a:t>The 9th International Conference on Fog and Mobile Edge Computing</a:t>
            </a:r>
            <a:br>
              <a:rPr lang="en-US" sz="1900" b="0" i="0" dirty="0">
                <a:effectLst/>
                <a:latin typeface="Arial" panose="020B0604020202020204" pitchFamily="34" charset="0"/>
              </a:rPr>
            </a:br>
            <a:r>
              <a:rPr lang="en-US" sz="1900" b="0" i="0" dirty="0">
                <a:effectLst/>
                <a:latin typeface="Arial" panose="020B0604020202020204" pitchFamily="34" charset="0"/>
              </a:rPr>
              <a:t>(FMEC 2024)</a:t>
            </a:r>
            <a:br>
              <a:rPr lang="en-US" sz="1900" b="0" i="0" dirty="0">
                <a:effectLst/>
                <a:latin typeface="Arial" panose="020B0604020202020204" pitchFamily="34" charset="0"/>
              </a:rPr>
            </a:br>
            <a:br>
              <a:rPr lang="en-US" sz="1900" b="0" i="0" dirty="0">
                <a:effectLst/>
                <a:latin typeface="Arial" panose="020B0604020202020204" pitchFamily="34" charset="0"/>
              </a:rPr>
            </a:br>
            <a:r>
              <a:rPr lang="en-US" sz="1900" b="0" i="0" dirty="0">
                <a:effectLst/>
                <a:latin typeface="Arial" panose="020B0604020202020204" pitchFamily="34" charset="0"/>
              </a:rPr>
              <a:t>Malmö, Sweden. September 2-5, 2024</a:t>
            </a:r>
          </a:p>
          <a:p>
            <a:r>
              <a:rPr lang="en-US" sz="1900" dirty="0">
                <a:latin typeface="Arial" panose="020B0604020202020204" pitchFamily="34" charset="0"/>
              </a:rPr>
              <a:t>40+ participants</a:t>
            </a:r>
            <a:endParaRPr lang="en-US" sz="19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B56B3F7-4099-7D6C-0227-CB9CB8D09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2289886"/>
            <a:ext cx="5177790" cy="22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92205FF-3848-92D7-A44D-0B14C6D5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r>
              <a:rPr lang="en-US" sz="4700"/>
              <a:t>IOTSMS 2024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4372C2-9F86-D003-622C-26968EE4F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anchor="t">
            <a:normAutofit/>
          </a:bodyPr>
          <a:lstStyle/>
          <a:p>
            <a:r>
              <a:rPr lang="en-US" sz="1600" b="0" i="0">
                <a:effectLst/>
                <a:latin typeface="Arial" panose="020B0604020202020204" pitchFamily="34" charset="0"/>
              </a:rPr>
              <a:t>The 11th International Conference on Internet of Things: Systems, Management and Security (IOTSMS 2024)</a:t>
            </a:r>
            <a:br>
              <a:rPr lang="en-US" sz="1600"/>
            </a:br>
            <a:br>
              <a:rPr lang="en-US" sz="1600"/>
            </a:br>
            <a:r>
              <a:rPr lang="en-US" sz="1600" b="0" i="0">
                <a:effectLst/>
                <a:latin typeface="Arial" panose="020B0604020202020204" pitchFamily="34" charset="0"/>
              </a:rPr>
              <a:t>Malmö, Sweden. September 2-5, 2024</a:t>
            </a:r>
          </a:p>
          <a:p>
            <a:endParaRPr lang="en-US" sz="1600">
              <a:latin typeface="Arial" panose="020B0604020202020204" pitchFamily="34" charset="0"/>
            </a:endParaRPr>
          </a:p>
          <a:p>
            <a:r>
              <a:rPr lang="en-US" sz="1600">
                <a:latin typeface="Arial" panose="020B0604020202020204" pitchFamily="34" charset="0"/>
              </a:rPr>
              <a:t>30+ participants</a:t>
            </a:r>
            <a:endParaRPr lang="en-US" sz="16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ABCEA85-C4F6-D933-EA8A-8AD9D2C692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49" r="45181" b="-1"/>
          <a:stretch/>
        </p:blipFill>
        <p:spPr>
          <a:xfrm>
            <a:off x="3981600" y="640080"/>
            <a:ext cx="419603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5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member engagement</a:t>
            </a:r>
          </a:p>
          <a:p>
            <a:r>
              <a:rPr lang="en-US" dirty="0"/>
              <a:t>Better offer for non-US members</a:t>
            </a:r>
          </a:p>
          <a:p>
            <a:r>
              <a:rPr lang="en-US" dirty="0"/>
              <a:t>I will be retiring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1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Revitalize the chapter!</a:t>
            </a:r>
          </a:p>
          <a:p>
            <a:r>
              <a:rPr lang="en-US" dirty="0"/>
              <a:t>Four volunteers for a board found, including Anas </a:t>
            </a:r>
            <a:r>
              <a:rPr lang="en-US" dirty="0" err="1"/>
              <a:t>Dakkak</a:t>
            </a:r>
            <a:r>
              <a:rPr lang="en-US" dirty="0"/>
              <a:t> as chair!</a:t>
            </a:r>
          </a:p>
          <a:p>
            <a:r>
              <a:rPr lang="en-US" dirty="0"/>
              <a:t>We need seed money 20 000 is reasonable.</a:t>
            </a:r>
          </a:p>
        </p:txBody>
      </p:sp>
    </p:spTree>
    <p:extLst>
      <p:ext uri="{BB962C8B-B14F-4D97-AF65-F5344CB8AC3E}">
        <p14:creationId xmlns:p14="http://schemas.microsoft.com/office/powerpoint/2010/main" val="691735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194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IEEE Computer Society, Swedish Chapter</vt:lpstr>
      <vt:lpstr>Nationally we call ourselves the IEEE Computer/Software Engineering Chapter</vt:lpstr>
      <vt:lpstr>Members</vt:lpstr>
      <vt:lpstr>MODPROD 2024</vt:lpstr>
      <vt:lpstr>FMEC 2024</vt:lpstr>
      <vt:lpstr>IOTSMS 2024</vt:lpstr>
      <vt:lpstr>Problems</vt:lpstr>
      <vt:lpstr>Opportunities</vt:lpstr>
    </vt:vector>
  </TitlesOfParts>
  <Company>Linköpings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Computer Society, Swedish Chapter</dc:title>
  <dc:creator>Kristian Sandahl</dc:creator>
  <cp:lastModifiedBy>Qinghua Wang</cp:lastModifiedBy>
  <cp:revision>52</cp:revision>
  <dcterms:created xsi:type="dcterms:W3CDTF">2014-09-30T10:08:17Z</dcterms:created>
  <dcterms:modified xsi:type="dcterms:W3CDTF">2024-10-31T14:01:01Z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2024-10-31T14:00:20Z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3fe14255-2e43-4ed3-a51a-2f34012c515c</vt:lpwstr>
  </property>
  <property fmtid="{D5CDD505-2E9C-101B-9397-08002B2CF9AE}" pid="8" name="MSIP_Label_9144ccec-98ca-4847-b090-103d5c6592f4_ContentBits">
    <vt:lpwstr>0</vt:lpwstr>
  </property>
</Properties>
</file>