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27" d="100"/>
          <a:sy n="27" d="100"/>
        </p:scale>
        <p:origin x="929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C62D-7817-4302-A375-3B382C8163E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CD35-5E41-4DCE-A2E7-C226F03E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6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C62D-7817-4302-A375-3B382C8163E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CD35-5E41-4DCE-A2E7-C226F03E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0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C62D-7817-4302-A375-3B382C8163E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CD35-5E41-4DCE-A2E7-C226F03E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C62D-7817-4302-A375-3B382C8163E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CD35-5E41-4DCE-A2E7-C226F03E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62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C62D-7817-4302-A375-3B382C8163E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CD35-5E41-4DCE-A2E7-C226F03E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2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C62D-7817-4302-A375-3B382C8163E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CD35-5E41-4DCE-A2E7-C226F03E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3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C62D-7817-4302-A375-3B382C8163E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CD35-5E41-4DCE-A2E7-C226F03E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50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C62D-7817-4302-A375-3B382C8163E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CD35-5E41-4DCE-A2E7-C226F03E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7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C62D-7817-4302-A375-3B382C8163E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CD35-5E41-4DCE-A2E7-C226F03E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8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C62D-7817-4302-A375-3B382C8163E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CD35-5E41-4DCE-A2E7-C226F03E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6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C62D-7817-4302-A375-3B382C8163E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CD35-5E41-4DCE-A2E7-C226F03E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6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1C62D-7817-4302-A375-3B382C8163E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FCD35-5E41-4DCE-A2E7-C226F03E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4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Computer Society, Swedish Chapter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Kristian </a:t>
            </a:r>
            <a:r>
              <a:rPr lang="en-US" dirty="0" err="1"/>
              <a:t>Sandahl</a:t>
            </a:r>
            <a:endParaRPr lang="en-US" dirty="0"/>
          </a:p>
          <a:p>
            <a:r>
              <a:rPr lang="en-US" dirty="0"/>
              <a:t>2023-10-26</a:t>
            </a:r>
          </a:p>
        </p:txBody>
      </p:sp>
    </p:spTree>
    <p:extLst>
      <p:ext uri="{BB962C8B-B14F-4D97-AF65-F5344CB8AC3E}">
        <p14:creationId xmlns:p14="http://schemas.microsoft.com/office/powerpoint/2010/main" val="301320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Nationally we call ourselves the IEEE Computer/Software Engineering Chapter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831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members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Kristian </a:t>
            </a:r>
            <a:r>
              <a:rPr lang="en-US" dirty="0" err="1"/>
              <a:t>Sandahl</a:t>
            </a:r>
            <a:r>
              <a:rPr lang="en-US" dirty="0"/>
              <a:t>, </a:t>
            </a:r>
            <a:r>
              <a:rPr lang="en-US" dirty="0" err="1"/>
              <a:t>LiU</a:t>
            </a:r>
            <a:r>
              <a:rPr lang="en-US" dirty="0"/>
              <a:t>, chair</a:t>
            </a:r>
          </a:p>
          <a:p>
            <a:r>
              <a:rPr lang="en-US" dirty="0"/>
              <a:t>Simone Fischer-</a:t>
            </a:r>
            <a:r>
              <a:rPr lang="en-US" dirty="0" err="1"/>
              <a:t>Hübner</a:t>
            </a:r>
            <a:r>
              <a:rPr lang="en-US" dirty="0"/>
              <a:t>, KAU, vice chair</a:t>
            </a:r>
          </a:p>
          <a:p>
            <a:r>
              <a:rPr lang="en-US" dirty="0"/>
              <a:t>Secretary vacant</a:t>
            </a:r>
          </a:p>
          <a:p>
            <a:r>
              <a:rPr lang="en-US" dirty="0"/>
              <a:t>Greger Wikstrand, </a:t>
            </a:r>
            <a:r>
              <a:rPr lang="en-US" dirty="0" err="1"/>
              <a:t>Capgemeni</a:t>
            </a:r>
            <a:r>
              <a:rPr lang="en-US" dirty="0"/>
              <a:t> </a:t>
            </a:r>
          </a:p>
          <a:p>
            <a:r>
              <a:rPr lang="en-US" dirty="0"/>
              <a:t>Jonas Melin, </a:t>
            </a:r>
            <a:r>
              <a:rPr lang="en-US" dirty="0" err="1"/>
              <a:t>HiS</a:t>
            </a:r>
            <a:r>
              <a:rPr lang="en-US" dirty="0"/>
              <a:t>, membership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3151234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year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201 </a:t>
            </a:r>
            <a:r>
              <a:rPr lang="en-US" dirty="0"/>
              <a:t>members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February 7-8, 16th MODPROD Workshop on Model-Based Cyber-Physical Product Development, Linköping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19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 member engagement</a:t>
            </a:r>
          </a:p>
          <a:p>
            <a:r>
              <a:rPr lang="en-US" dirty="0"/>
              <a:t>My own situation </a:t>
            </a:r>
            <a:r>
              <a:rPr lang="en-US"/>
              <a:t>in Software Center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12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forward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a Nordic conference with Norway</a:t>
            </a:r>
          </a:p>
          <a:p>
            <a:r>
              <a:rPr lang="en-US" dirty="0"/>
              <a:t>Find more dedicated interest groups</a:t>
            </a:r>
          </a:p>
          <a:p>
            <a:r>
              <a:rPr lang="en-US" dirty="0"/>
              <a:t>Local lunch meetings</a:t>
            </a:r>
          </a:p>
          <a:p>
            <a:r>
              <a:rPr lang="en-US" dirty="0"/>
              <a:t>Try to have a member meeting, my bad</a:t>
            </a:r>
          </a:p>
          <a:p>
            <a:r>
              <a:rPr lang="en-US" dirty="0"/>
              <a:t>Feed-back to central IEEE: </a:t>
            </a:r>
          </a:p>
          <a:p>
            <a:pPr lvl="1"/>
            <a:r>
              <a:rPr lang="en-US" dirty="0"/>
              <a:t>Better offer for non-US members</a:t>
            </a:r>
          </a:p>
        </p:txBody>
      </p:sp>
    </p:spTree>
    <p:extLst>
      <p:ext uri="{BB962C8B-B14F-4D97-AF65-F5344CB8AC3E}">
        <p14:creationId xmlns:p14="http://schemas.microsoft.com/office/powerpoint/2010/main" val="691735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</TotalTime>
  <Words>110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IEEE Computer Society, Swedish Chapter</vt:lpstr>
      <vt:lpstr>Nationally we call ourselves the IEEE Computer/Software Engineering Chapter</vt:lpstr>
      <vt:lpstr>Board members</vt:lpstr>
      <vt:lpstr>2023 year</vt:lpstr>
      <vt:lpstr>Problems</vt:lpstr>
      <vt:lpstr>Ways forward</vt:lpstr>
    </vt:vector>
  </TitlesOfParts>
  <Company>Linköpings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Computer Society, Swedish Chapter</dc:title>
  <dc:creator>Kristian Sandahl</dc:creator>
  <cp:lastModifiedBy>Qinghua Wang</cp:lastModifiedBy>
  <cp:revision>49</cp:revision>
  <dcterms:created xsi:type="dcterms:W3CDTF">2014-09-30T10:08:17Z</dcterms:created>
  <dcterms:modified xsi:type="dcterms:W3CDTF">2024-01-05T13:25:22Z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144ccec-98ca-4847-b090-103d5c6592f4_Enabled">
    <vt:lpwstr>true</vt:lpwstr>
  </property>
  <property fmtid="{D5CDD505-2E9C-101B-9397-08002B2CF9AE}" pid="3" name="MSIP_Label_9144ccec-98ca-4847-b090-103d5c6592f4_SetDate">
    <vt:lpwstr>2024-01-05T13:25:12Z</vt:lpwstr>
  </property>
  <property fmtid="{D5CDD505-2E9C-101B-9397-08002B2CF9AE}" pid="4" name="MSIP_Label_9144ccec-98ca-4847-b090-103d5c6592f4_Method">
    <vt:lpwstr>Standard</vt:lpwstr>
  </property>
  <property fmtid="{D5CDD505-2E9C-101B-9397-08002B2CF9AE}" pid="5" name="MSIP_Label_9144ccec-98ca-4847-b090-103d5c6592f4_Name">
    <vt:lpwstr>Information class 1</vt:lpwstr>
  </property>
  <property fmtid="{D5CDD505-2E9C-101B-9397-08002B2CF9AE}" pid="6" name="MSIP_Label_9144ccec-98ca-4847-b090-103d5c6592f4_SiteId">
    <vt:lpwstr>fb665cd7-b4b7-4578-8a42-29ff69176bdf</vt:lpwstr>
  </property>
  <property fmtid="{D5CDD505-2E9C-101B-9397-08002B2CF9AE}" pid="7" name="MSIP_Label_9144ccec-98ca-4847-b090-103d5c6592f4_ActionId">
    <vt:lpwstr>4e2d8996-d033-4ea5-8414-34c1ae39db65</vt:lpwstr>
  </property>
  <property fmtid="{D5CDD505-2E9C-101B-9397-08002B2CF9AE}" pid="8" name="MSIP_Label_9144ccec-98ca-4847-b090-103d5c6592f4_ContentBits">
    <vt:lpwstr>0</vt:lpwstr>
  </property>
</Properties>
</file>