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6" r:id="rId3"/>
    <p:sldId id="258" r:id="rId4"/>
    <p:sldId id="261" r:id="rId5"/>
    <p:sldId id="260" r:id="rId6"/>
    <p:sldId id="279" r:id="rId7"/>
    <p:sldId id="262" r:id="rId8"/>
    <p:sldId id="283" r:id="rId9"/>
    <p:sldId id="282" r:id="rId10"/>
    <p:sldId id="284" r:id="rId11"/>
    <p:sldId id="285" r:id="rId12"/>
    <p:sldId id="287" r:id="rId13"/>
    <p:sldId id="267" r:id="rId14"/>
    <p:sldId id="270" r:id="rId15"/>
    <p:sldId id="269" r:id="rId16"/>
    <p:sldId id="286" r:id="rId17"/>
    <p:sldId id="271" r:id="rId18"/>
    <p:sldId id="265" r:id="rId19"/>
    <p:sldId id="263" r:id="rId20"/>
    <p:sldId id="281" r:id="rId21"/>
    <p:sldId id="272"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8000"/>
    <a:srgbClr val="FF9900"/>
    <a:srgbClr val="FFCC00"/>
    <a:srgbClr val="CCCC00"/>
    <a:srgbClr val="909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70108" autoAdjust="0"/>
  </p:normalViewPr>
  <p:slideViewPr>
    <p:cSldViewPr snapToGrid="0" snapToObjects="1">
      <p:cViewPr varScale="1">
        <p:scale>
          <a:sx n="70" d="100"/>
          <a:sy n="70" d="100"/>
        </p:scale>
        <p:origin x="1296" y="64"/>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5.png"/></Relationships>
</file>

<file path=ppt/diagrams/_rels/data2.xml.rels><?xml version="1.0" encoding="UTF-8" standalone="yes"?>
<Relationships xmlns="http://schemas.openxmlformats.org/package/2006/relationships"><Relationship Id="rId1" Type="http://schemas.openxmlformats.org/officeDocument/2006/relationships/image" Target="../media/image25.png"/></Relationships>
</file>

<file path=ppt/diagrams/_rels/data3.xml.rels><?xml version="1.0" encoding="UTF-8" standalone="yes"?>
<Relationships xmlns="http://schemas.openxmlformats.org/package/2006/relationships"><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1" Type="http://schemas.openxmlformats.org/officeDocument/2006/relationships/image" Target="../media/image25.png"/></Relationships>
</file>

<file path=ppt/diagrams/_rels/data5.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EE1C53-0AB9-448E-A62A-0B0AD2B26FD6}" type="doc">
      <dgm:prSet loTypeId="urn:microsoft.com/office/officeart/2005/8/layout/hProcess11" loCatId="process" qsTypeId="urn:microsoft.com/office/officeart/2005/8/quickstyle/simple1" qsCatId="simple" csTypeId="urn:microsoft.com/office/officeart/2005/8/colors/accent1_2" csCatId="accent1" phldr="1"/>
      <dgm:spPr/>
    </dgm:pt>
    <dgm:pt modelId="{15A2D7C9-5F26-4295-ACE6-1D08E58ADD6E}">
      <dgm:prSet phldrT="[Testo]" custT="1"/>
      <dgm:spPr/>
      <dgm:t>
        <a:bodyPr/>
        <a:lstStyle/>
        <a:p>
          <a:r>
            <a:rPr lang="it-IT" sz="1400" dirty="0"/>
            <a:t>Spagna</a:t>
          </a:r>
        </a:p>
        <a:p>
          <a:r>
            <a:rPr lang="it-IT" sz="1400" dirty="0"/>
            <a:t>(2013)</a:t>
          </a:r>
        </a:p>
      </dgm:t>
    </dgm:pt>
    <dgm:pt modelId="{C622040D-174E-4275-99AA-81F8366A569A}" type="parTrans" cxnId="{2D4C9288-8967-4C90-945F-FF6E7BC21704}">
      <dgm:prSet/>
      <dgm:spPr/>
      <dgm:t>
        <a:bodyPr/>
        <a:lstStyle/>
        <a:p>
          <a:endParaRPr lang="it-IT"/>
        </a:p>
      </dgm:t>
    </dgm:pt>
    <dgm:pt modelId="{01477E27-412A-4346-8592-89D76539012A}" type="sibTrans" cxnId="{2D4C9288-8967-4C90-945F-FF6E7BC21704}">
      <dgm:prSet/>
      <dgm:spPr/>
      <dgm:t>
        <a:bodyPr/>
        <a:lstStyle/>
        <a:p>
          <a:endParaRPr lang="it-IT"/>
        </a:p>
      </dgm:t>
    </dgm:pt>
    <dgm:pt modelId="{58C6F45E-2805-49A5-8CFC-63DB679F133F}">
      <dgm:prSet phldrT="[Testo]" custT="1"/>
      <dgm:spPr/>
      <dgm:t>
        <a:bodyPr/>
        <a:lstStyle/>
        <a:p>
          <a:r>
            <a:rPr lang="it-IT" sz="1400" dirty="0"/>
            <a:t>UK e Irlanda</a:t>
          </a:r>
        </a:p>
        <a:p>
          <a:r>
            <a:rPr lang="it-IT" sz="1400" dirty="0"/>
            <a:t>(2015)</a:t>
          </a:r>
        </a:p>
      </dgm:t>
    </dgm:pt>
    <dgm:pt modelId="{B984710B-F26F-415B-929A-A02142B82084}" type="parTrans" cxnId="{5F3DAB6A-75EB-4934-BEAA-11DADF28F9BE}">
      <dgm:prSet/>
      <dgm:spPr/>
      <dgm:t>
        <a:bodyPr/>
        <a:lstStyle/>
        <a:p>
          <a:endParaRPr lang="it-IT"/>
        </a:p>
      </dgm:t>
    </dgm:pt>
    <dgm:pt modelId="{5EAAB6B3-A3D2-4EDC-88B0-98C93E316197}" type="sibTrans" cxnId="{5F3DAB6A-75EB-4934-BEAA-11DADF28F9BE}">
      <dgm:prSet/>
      <dgm:spPr/>
      <dgm:t>
        <a:bodyPr/>
        <a:lstStyle/>
        <a:p>
          <a:endParaRPr lang="it-IT"/>
        </a:p>
      </dgm:t>
    </dgm:pt>
    <dgm:pt modelId="{AADD83F7-8759-4BF7-A221-521354DB5ACE}">
      <dgm:prSet phldrT="[Testo]" custT="1"/>
      <dgm:spPr>
        <a:blipFill dpi="0" rotWithShape="0">
          <a:blip xmlns:r="http://schemas.openxmlformats.org/officeDocument/2006/relationships" r:embed="rId1">
            <a:alphaModFix amt="16000"/>
          </a:blip>
          <a:srcRect/>
          <a:stretch>
            <a:fillRect/>
          </a:stretch>
        </a:blipFill>
      </dgm:spPr>
      <dgm:t>
        <a:bodyPr/>
        <a:lstStyle/>
        <a:p>
          <a:r>
            <a:rPr lang="it-IT" sz="1400" b="1" dirty="0"/>
            <a:t>Italia</a:t>
          </a:r>
        </a:p>
        <a:p>
          <a:r>
            <a:rPr lang="it-IT" sz="1400" b="1" dirty="0"/>
            <a:t>(2018)</a:t>
          </a:r>
        </a:p>
      </dgm:t>
    </dgm:pt>
    <dgm:pt modelId="{48130041-B377-4C37-B295-7A13B8DAB052}" type="parTrans" cxnId="{81C8A849-19D5-4BE8-8195-B7B972D651B2}">
      <dgm:prSet/>
      <dgm:spPr/>
      <dgm:t>
        <a:bodyPr/>
        <a:lstStyle/>
        <a:p>
          <a:endParaRPr lang="it-IT"/>
        </a:p>
      </dgm:t>
    </dgm:pt>
    <dgm:pt modelId="{F707EE7E-F014-46BA-89C9-54E5017488FF}" type="sibTrans" cxnId="{81C8A849-19D5-4BE8-8195-B7B972D651B2}">
      <dgm:prSet/>
      <dgm:spPr/>
      <dgm:t>
        <a:bodyPr/>
        <a:lstStyle/>
        <a:p>
          <a:endParaRPr lang="it-IT"/>
        </a:p>
      </dgm:t>
    </dgm:pt>
    <dgm:pt modelId="{941965BD-769E-4E7A-87F5-5ABCC8BBEF4D}" type="pres">
      <dgm:prSet presAssocID="{E8EE1C53-0AB9-448E-A62A-0B0AD2B26FD6}" presName="Name0" presStyleCnt="0">
        <dgm:presLayoutVars>
          <dgm:dir/>
          <dgm:resizeHandles val="exact"/>
        </dgm:presLayoutVars>
      </dgm:prSet>
      <dgm:spPr/>
    </dgm:pt>
    <dgm:pt modelId="{F04B011F-EC26-440F-AE3C-8968EBBB67A4}" type="pres">
      <dgm:prSet presAssocID="{E8EE1C53-0AB9-448E-A62A-0B0AD2B26FD6}" presName="arrow" presStyleLbl="bgShp" presStyleIdx="0" presStyleCnt="1" custLinFactNeighborX="5101" custLinFactNeighborY="0"/>
      <dgm:spPr/>
    </dgm:pt>
    <dgm:pt modelId="{7BC61871-5F44-4ED1-A029-636D8FFFD2A4}" type="pres">
      <dgm:prSet presAssocID="{E8EE1C53-0AB9-448E-A62A-0B0AD2B26FD6}" presName="points" presStyleCnt="0"/>
      <dgm:spPr/>
    </dgm:pt>
    <dgm:pt modelId="{50B3EB5C-0103-4490-ADB2-0A1EAFBD51BE}" type="pres">
      <dgm:prSet presAssocID="{15A2D7C9-5F26-4295-ACE6-1D08E58ADD6E}" presName="compositeA" presStyleCnt="0"/>
      <dgm:spPr/>
    </dgm:pt>
    <dgm:pt modelId="{F10F7FA3-504F-46D1-87CC-43B00218BCA0}" type="pres">
      <dgm:prSet presAssocID="{15A2D7C9-5F26-4295-ACE6-1D08E58ADD6E}" presName="textA" presStyleLbl="revTx" presStyleIdx="0" presStyleCnt="3">
        <dgm:presLayoutVars>
          <dgm:bulletEnabled val="1"/>
        </dgm:presLayoutVars>
      </dgm:prSet>
      <dgm:spPr/>
    </dgm:pt>
    <dgm:pt modelId="{71E0CF16-0545-42E1-9B2F-E3E2E2FFBEA3}" type="pres">
      <dgm:prSet presAssocID="{15A2D7C9-5F26-4295-ACE6-1D08E58ADD6E}" presName="circleA" presStyleLbl="node1" presStyleIdx="0" presStyleCnt="3"/>
      <dgm:spPr/>
    </dgm:pt>
    <dgm:pt modelId="{726DD715-F519-4A7E-A150-D8E658A552C5}" type="pres">
      <dgm:prSet presAssocID="{15A2D7C9-5F26-4295-ACE6-1D08E58ADD6E}" presName="spaceA" presStyleCnt="0"/>
      <dgm:spPr/>
    </dgm:pt>
    <dgm:pt modelId="{3D7EBB74-2CD4-427D-B68D-2057EC695613}" type="pres">
      <dgm:prSet presAssocID="{01477E27-412A-4346-8592-89D76539012A}" presName="space" presStyleCnt="0"/>
      <dgm:spPr/>
    </dgm:pt>
    <dgm:pt modelId="{3769EFD9-A661-448C-B925-7385D8D44278}" type="pres">
      <dgm:prSet presAssocID="{58C6F45E-2805-49A5-8CFC-63DB679F133F}" presName="compositeB" presStyleCnt="0"/>
      <dgm:spPr/>
    </dgm:pt>
    <dgm:pt modelId="{980034A0-4480-497B-8EC3-FF702B2C1803}" type="pres">
      <dgm:prSet presAssocID="{58C6F45E-2805-49A5-8CFC-63DB679F133F}" presName="textB" presStyleLbl="revTx" presStyleIdx="1" presStyleCnt="3" custScaleX="174960" custLinFactNeighborX="-27402" custLinFactNeighborY="0">
        <dgm:presLayoutVars>
          <dgm:bulletEnabled val="1"/>
        </dgm:presLayoutVars>
      </dgm:prSet>
      <dgm:spPr/>
    </dgm:pt>
    <dgm:pt modelId="{5936696D-F49F-466B-BE3A-85D24867005B}" type="pres">
      <dgm:prSet presAssocID="{58C6F45E-2805-49A5-8CFC-63DB679F133F}" presName="circleB" presStyleLbl="node1" presStyleIdx="1" presStyleCnt="3" custLinFactX="-100000" custLinFactNeighborX="-181132" custLinFactNeighborY="5357"/>
      <dgm:spPr/>
    </dgm:pt>
    <dgm:pt modelId="{DF9DE8C2-B776-4B20-BC5A-FFD950A944B3}" type="pres">
      <dgm:prSet presAssocID="{58C6F45E-2805-49A5-8CFC-63DB679F133F}" presName="spaceB" presStyleCnt="0"/>
      <dgm:spPr/>
    </dgm:pt>
    <dgm:pt modelId="{B82BEEBF-9749-4EAB-B270-4DD27BBDB996}" type="pres">
      <dgm:prSet presAssocID="{5EAAB6B3-A3D2-4EDC-88B0-98C93E316197}" presName="space" presStyleCnt="0"/>
      <dgm:spPr/>
    </dgm:pt>
    <dgm:pt modelId="{78766093-2CA0-4E76-BCDF-7899A02892B1}" type="pres">
      <dgm:prSet presAssocID="{AADD83F7-8759-4BF7-A221-521354DB5ACE}" presName="compositeA" presStyleCnt="0"/>
      <dgm:spPr/>
    </dgm:pt>
    <dgm:pt modelId="{D6AAA18B-C0C7-4626-8638-5505FF56322E}" type="pres">
      <dgm:prSet presAssocID="{AADD83F7-8759-4BF7-A221-521354DB5ACE}" presName="textA" presStyleLbl="revTx" presStyleIdx="2" presStyleCnt="3" custLinFactNeighborX="-46046" custLinFactNeighborY="1089">
        <dgm:presLayoutVars>
          <dgm:bulletEnabled val="1"/>
        </dgm:presLayoutVars>
      </dgm:prSet>
      <dgm:spPr/>
    </dgm:pt>
    <dgm:pt modelId="{2E94AF18-0E93-40E5-930D-A6B32369F82D}" type="pres">
      <dgm:prSet presAssocID="{AADD83F7-8759-4BF7-A221-521354DB5ACE}" presName="circleA" presStyleLbl="node1" presStyleIdx="2" presStyleCnt="3" custLinFactX="-103782" custLinFactNeighborX="-200000" custLinFactNeighborY="-1541"/>
      <dgm:spPr>
        <a:blipFill rotWithShape="0">
          <a:blip xmlns:r="http://schemas.openxmlformats.org/officeDocument/2006/relationships" r:embed="rId1"/>
          <a:stretch>
            <a:fillRect/>
          </a:stretch>
        </a:blipFill>
      </dgm:spPr>
    </dgm:pt>
    <dgm:pt modelId="{BD1E0877-89C2-4437-BF20-8BCB2005CA4F}" type="pres">
      <dgm:prSet presAssocID="{AADD83F7-8759-4BF7-A221-521354DB5ACE}" presName="spaceA" presStyleCnt="0"/>
      <dgm:spPr/>
    </dgm:pt>
  </dgm:ptLst>
  <dgm:cxnLst>
    <dgm:cxn modelId="{67784D5B-295E-479E-A5BF-0EF8B0D58A2F}" type="presOf" srcId="{E8EE1C53-0AB9-448E-A62A-0B0AD2B26FD6}" destId="{941965BD-769E-4E7A-87F5-5ABCC8BBEF4D}" srcOrd="0" destOrd="0" presId="urn:microsoft.com/office/officeart/2005/8/layout/hProcess11"/>
    <dgm:cxn modelId="{81C8A849-19D5-4BE8-8195-B7B972D651B2}" srcId="{E8EE1C53-0AB9-448E-A62A-0B0AD2B26FD6}" destId="{AADD83F7-8759-4BF7-A221-521354DB5ACE}" srcOrd="2" destOrd="0" parTransId="{48130041-B377-4C37-B295-7A13B8DAB052}" sibTransId="{F707EE7E-F014-46BA-89C9-54E5017488FF}"/>
    <dgm:cxn modelId="{5F3DAB6A-75EB-4934-BEAA-11DADF28F9BE}" srcId="{E8EE1C53-0AB9-448E-A62A-0B0AD2B26FD6}" destId="{58C6F45E-2805-49A5-8CFC-63DB679F133F}" srcOrd="1" destOrd="0" parTransId="{B984710B-F26F-415B-929A-A02142B82084}" sibTransId="{5EAAB6B3-A3D2-4EDC-88B0-98C93E316197}"/>
    <dgm:cxn modelId="{2D4C9288-8967-4C90-945F-FF6E7BC21704}" srcId="{E8EE1C53-0AB9-448E-A62A-0B0AD2B26FD6}" destId="{15A2D7C9-5F26-4295-ACE6-1D08E58ADD6E}" srcOrd="0" destOrd="0" parTransId="{C622040D-174E-4275-99AA-81F8366A569A}" sibTransId="{01477E27-412A-4346-8592-89D76539012A}"/>
    <dgm:cxn modelId="{C97C039B-0840-4DD0-B397-B43FF4D98514}" type="presOf" srcId="{58C6F45E-2805-49A5-8CFC-63DB679F133F}" destId="{980034A0-4480-497B-8EC3-FF702B2C1803}" srcOrd="0" destOrd="0" presId="urn:microsoft.com/office/officeart/2005/8/layout/hProcess11"/>
    <dgm:cxn modelId="{F0A159AC-8FAB-4271-8160-CB6A6630015F}" type="presOf" srcId="{AADD83F7-8759-4BF7-A221-521354DB5ACE}" destId="{D6AAA18B-C0C7-4626-8638-5505FF56322E}" srcOrd="0" destOrd="0" presId="urn:microsoft.com/office/officeart/2005/8/layout/hProcess11"/>
    <dgm:cxn modelId="{7BED1BC3-9E04-4AD3-9CDF-6C5520274636}" type="presOf" srcId="{15A2D7C9-5F26-4295-ACE6-1D08E58ADD6E}" destId="{F10F7FA3-504F-46D1-87CC-43B00218BCA0}" srcOrd="0" destOrd="0" presId="urn:microsoft.com/office/officeart/2005/8/layout/hProcess11"/>
    <dgm:cxn modelId="{DEDC1344-D81E-4EFD-82C7-EDA961DCD2F8}" type="presParOf" srcId="{941965BD-769E-4E7A-87F5-5ABCC8BBEF4D}" destId="{F04B011F-EC26-440F-AE3C-8968EBBB67A4}" srcOrd="0" destOrd="0" presId="urn:microsoft.com/office/officeart/2005/8/layout/hProcess11"/>
    <dgm:cxn modelId="{17E9845C-3101-4CA5-A7E9-FA1DE60EDBB4}" type="presParOf" srcId="{941965BD-769E-4E7A-87F5-5ABCC8BBEF4D}" destId="{7BC61871-5F44-4ED1-A029-636D8FFFD2A4}" srcOrd="1" destOrd="0" presId="urn:microsoft.com/office/officeart/2005/8/layout/hProcess11"/>
    <dgm:cxn modelId="{0BF5E730-F254-4F5F-ADD5-377B45DEE8CA}" type="presParOf" srcId="{7BC61871-5F44-4ED1-A029-636D8FFFD2A4}" destId="{50B3EB5C-0103-4490-ADB2-0A1EAFBD51BE}" srcOrd="0" destOrd="0" presId="urn:microsoft.com/office/officeart/2005/8/layout/hProcess11"/>
    <dgm:cxn modelId="{6981861A-2BDF-49D1-8E93-FAB948A656DD}" type="presParOf" srcId="{50B3EB5C-0103-4490-ADB2-0A1EAFBD51BE}" destId="{F10F7FA3-504F-46D1-87CC-43B00218BCA0}" srcOrd="0" destOrd="0" presId="urn:microsoft.com/office/officeart/2005/8/layout/hProcess11"/>
    <dgm:cxn modelId="{B90EAA77-DA8A-464C-A5F9-64604519EDD6}" type="presParOf" srcId="{50B3EB5C-0103-4490-ADB2-0A1EAFBD51BE}" destId="{71E0CF16-0545-42E1-9B2F-E3E2E2FFBEA3}" srcOrd="1" destOrd="0" presId="urn:microsoft.com/office/officeart/2005/8/layout/hProcess11"/>
    <dgm:cxn modelId="{9B4B92AD-1324-4EE1-B7F7-020EED539D96}" type="presParOf" srcId="{50B3EB5C-0103-4490-ADB2-0A1EAFBD51BE}" destId="{726DD715-F519-4A7E-A150-D8E658A552C5}" srcOrd="2" destOrd="0" presId="urn:microsoft.com/office/officeart/2005/8/layout/hProcess11"/>
    <dgm:cxn modelId="{08EA17E1-5E53-4939-939C-AAE703E6A8E0}" type="presParOf" srcId="{7BC61871-5F44-4ED1-A029-636D8FFFD2A4}" destId="{3D7EBB74-2CD4-427D-B68D-2057EC695613}" srcOrd="1" destOrd="0" presId="urn:microsoft.com/office/officeart/2005/8/layout/hProcess11"/>
    <dgm:cxn modelId="{02913BB6-4DD1-4C2E-AC4C-156C79A393D5}" type="presParOf" srcId="{7BC61871-5F44-4ED1-A029-636D8FFFD2A4}" destId="{3769EFD9-A661-448C-B925-7385D8D44278}" srcOrd="2" destOrd="0" presId="urn:microsoft.com/office/officeart/2005/8/layout/hProcess11"/>
    <dgm:cxn modelId="{0F7000B0-BBF0-4F4C-8EA8-B1E9F7846D62}" type="presParOf" srcId="{3769EFD9-A661-448C-B925-7385D8D44278}" destId="{980034A0-4480-497B-8EC3-FF702B2C1803}" srcOrd="0" destOrd="0" presId="urn:microsoft.com/office/officeart/2005/8/layout/hProcess11"/>
    <dgm:cxn modelId="{B50E3F79-FBBB-4E4E-A26F-C8E235F844B6}" type="presParOf" srcId="{3769EFD9-A661-448C-B925-7385D8D44278}" destId="{5936696D-F49F-466B-BE3A-85D24867005B}" srcOrd="1" destOrd="0" presId="urn:microsoft.com/office/officeart/2005/8/layout/hProcess11"/>
    <dgm:cxn modelId="{1A2D177A-1C0E-45C8-B0A6-D8F9C18CF9C0}" type="presParOf" srcId="{3769EFD9-A661-448C-B925-7385D8D44278}" destId="{DF9DE8C2-B776-4B20-BC5A-FFD950A944B3}" srcOrd="2" destOrd="0" presId="urn:microsoft.com/office/officeart/2005/8/layout/hProcess11"/>
    <dgm:cxn modelId="{F92E0938-A1AD-4B04-B12E-FDD040629F18}" type="presParOf" srcId="{7BC61871-5F44-4ED1-A029-636D8FFFD2A4}" destId="{B82BEEBF-9749-4EAB-B270-4DD27BBDB996}" srcOrd="3" destOrd="0" presId="urn:microsoft.com/office/officeart/2005/8/layout/hProcess11"/>
    <dgm:cxn modelId="{489F4777-5D1B-4F2D-B92B-BBE87645D806}" type="presParOf" srcId="{7BC61871-5F44-4ED1-A029-636D8FFFD2A4}" destId="{78766093-2CA0-4E76-BCDF-7899A02892B1}" srcOrd="4" destOrd="0" presId="urn:microsoft.com/office/officeart/2005/8/layout/hProcess11"/>
    <dgm:cxn modelId="{57C66A8D-2D40-4550-9B80-5645768CCD74}" type="presParOf" srcId="{78766093-2CA0-4E76-BCDF-7899A02892B1}" destId="{D6AAA18B-C0C7-4626-8638-5505FF56322E}" srcOrd="0" destOrd="0" presId="urn:microsoft.com/office/officeart/2005/8/layout/hProcess11"/>
    <dgm:cxn modelId="{3244567E-A091-4EE3-BC5E-AB4B5DA19D11}" type="presParOf" srcId="{78766093-2CA0-4E76-BCDF-7899A02892B1}" destId="{2E94AF18-0E93-40E5-930D-A6B32369F82D}" srcOrd="1" destOrd="0" presId="urn:microsoft.com/office/officeart/2005/8/layout/hProcess11"/>
    <dgm:cxn modelId="{8BDC970E-8F11-4C96-B12F-D86699BCBF5F}" type="presParOf" srcId="{78766093-2CA0-4E76-BCDF-7899A02892B1}" destId="{BD1E0877-89C2-4437-BF20-8BCB2005CA4F}" srcOrd="2" destOrd="0" presId="urn:microsoft.com/office/officeart/2005/8/layout/hProcess11"/>
  </dgm:cxnLst>
  <dgm:bg/>
  <dgm:whole>
    <a:ln w="12700">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EE1C53-0AB9-448E-A62A-0B0AD2B26FD6}" type="doc">
      <dgm:prSet loTypeId="urn:microsoft.com/office/officeart/2005/8/layout/hProcess11" loCatId="process" qsTypeId="urn:microsoft.com/office/officeart/2005/8/quickstyle/simple1" qsCatId="simple" csTypeId="urn:microsoft.com/office/officeart/2005/8/colors/accent1_2" csCatId="accent1" phldr="1"/>
      <dgm:spPr/>
    </dgm:pt>
    <dgm:pt modelId="{15A2D7C9-5F26-4295-ACE6-1D08E58ADD6E}">
      <dgm:prSet phldrT="[Testo]"/>
      <dgm:spPr/>
      <dgm:t>
        <a:bodyPr/>
        <a:lstStyle/>
        <a:p>
          <a:r>
            <a:rPr lang="it-IT" dirty="0"/>
            <a:t>Spagna</a:t>
          </a:r>
        </a:p>
        <a:p>
          <a:r>
            <a:rPr lang="it-IT" dirty="0"/>
            <a:t>(2013)</a:t>
          </a:r>
        </a:p>
      </dgm:t>
    </dgm:pt>
    <dgm:pt modelId="{C622040D-174E-4275-99AA-81F8366A569A}" type="parTrans" cxnId="{2D4C9288-8967-4C90-945F-FF6E7BC21704}">
      <dgm:prSet/>
      <dgm:spPr/>
      <dgm:t>
        <a:bodyPr/>
        <a:lstStyle/>
        <a:p>
          <a:endParaRPr lang="it-IT"/>
        </a:p>
      </dgm:t>
    </dgm:pt>
    <dgm:pt modelId="{01477E27-412A-4346-8592-89D76539012A}" type="sibTrans" cxnId="{2D4C9288-8967-4C90-945F-FF6E7BC21704}">
      <dgm:prSet/>
      <dgm:spPr/>
      <dgm:t>
        <a:bodyPr/>
        <a:lstStyle/>
        <a:p>
          <a:endParaRPr lang="it-IT"/>
        </a:p>
      </dgm:t>
    </dgm:pt>
    <dgm:pt modelId="{58C6F45E-2805-49A5-8CFC-63DB679F133F}">
      <dgm:prSet phldrT="[Testo]"/>
      <dgm:spPr/>
      <dgm:t>
        <a:bodyPr/>
        <a:lstStyle/>
        <a:p>
          <a:r>
            <a:rPr lang="it-IT" dirty="0"/>
            <a:t>UK e Irlanda</a:t>
          </a:r>
        </a:p>
        <a:p>
          <a:r>
            <a:rPr lang="it-IT" dirty="0"/>
            <a:t>(2015)</a:t>
          </a:r>
        </a:p>
      </dgm:t>
    </dgm:pt>
    <dgm:pt modelId="{B984710B-F26F-415B-929A-A02142B82084}" type="parTrans" cxnId="{5F3DAB6A-75EB-4934-BEAA-11DADF28F9BE}">
      <dgm:prSet/>
      <dgm:spPr/>
      <dgm:t>
        <a:bodyPr/>
        <a:lstStyle/>
        <a:p>
          <a:endParaRPr lang="it-IT"/>
        </a:p>
      </dgm:t>
    </dgm:pt>
    <dgm:pt modelId="{5EAAB6B3-A3D2-4EDC-88B0-98C93E316197}" type="sibTrans" cxnId="{5F3DAB6A-75EB-4934-BEAA-11DADF28F9BE}">
      <dgm:prSet/>
      <dgm:spPr/>
      <dgm:t>
        <a:bodyPr/>
        <a:lstStyle/>
        <a:p>
          <a:endParaRPr lang="it-IT"/>
        </a:p>
      </dgm:t>
    </dgm:pt>
    <dgm:pt modelId="{AADD83F7-8759-4BF7-A221-521354DB5ACE}">
      <dgm:prSet phldrT="[Testo]" custT="1"/>
      <dgm:spPr>
        <a:blipFill dpi="0" rotWithShape="0">
          <a:blip xmlns:r="http://schemas.openxmlformats.org/officeDocument/2006/relationships" r:embed="rId1">
            <a:alphaModFix amt="52000"/>
          </a:blip>
          <a:srcRect/>
          <a:stretch>
            <a:fillRect/>
          </a:stretch>
        </a:blipFill>
      </dgm:spPr>
      <dgm:t>
        <a:bodyPr/>
        <a:lstStyle/>
        <a:p>
          <a:pPr>
            <a:spcAft>
              <a:spcPts val="0"/>
            </a:spcAft>
          </a:pPr>
          <a:r>
            <a:rPr lang="it-IT" sz="2000" b="1" dirty="0"/>
            <a:t>Italia</a:t>
          </a:r>
        </a:p>
        <a:p>
          <a:pPr>
            <a:spcAft>
              <a:spcPts val="0"/>
            </a:spcAft>
          </a:pPr>
          <a:r>
            <a:rPr lang="it-IT" sz="2000" b="1" dirty="0"/>
            <a:t>(2018)</a:t>
          </a:r>
        </a:p>
      </dgm:t>
    </dgm:pt>
    <dgm:pt modelId="{48130041-B377-4C37-B295-7A13B8DAB052}" type="parTrans" cxnId="{81C8A849-19D5-4BE8-8195-B7B972D651B2}">
      <dgm:prSet/>
      <dgm:spPr/>
      <dgm:t>
        <a:bodyPr/>
        <a:lstStyle/>
        <a:p>
          <a:endParaRPr lang="it-IT"/>
        </a:p>
      </dgm:t>
    </dgm:pt>
    <dgm:pt modelId="{F707EE7E-F014-46BA-89C9-54E5017488FF}" type="sibTrans" cxnId="{81C8A849-19D5-4BE8-8195-B7B972D651B2}">
      <dgm:prSet/>
      <dgm:spPr/>
      <dgm:t>
        <a:bodyPr/>
        <a:lstStyle/>
        <a:p>
          <a:endParaRPr lang="it-IT"/>
        </a:p>
      </dgm:t>
    </dgm:pt>
    <dgm:pt modelId="{941965BD-769E-4E7A-87F5-5ABCC8BBEF4D}" type="pres">
      <dgm:prSet presAssocID="{E8EE1C53-0AB9-448E-A62A-0B0AD2B26FD6}" presName="Name0" presStyleCnt="0">
        <dgm:presLayoutVars>
          <dgm:dir/>
          <dgm:resizeHandles val="exact"/>
        </dgm:presLayoutVars>
      </dgm:prSet>
      <dgm:spPr/>
    </dgm:pt>
    <dgm:pt modelId="{F04B011F-EC26-440F-AE3C-8968EBBB67A4}" type="pres">
      <dgm:prSet presAssocID="{E8EE1C53-0AB9-448E-A62A-0B0AD2B26FD6}" presName="arrow" presStyleLbl="bgShp" presStyleIdx="0" presStyleCnt="1" custLinFactNeighborY="14319"/>
      <dgm:spPr/>
    </dgm:pt>
    <dgm:pt modelId="{7BC61871-5F44-4ED1-A029-636D8FFFD2A4}" type="pres">
      <dgm:prSet presAssocID="{E8EE1C53-0AB9-448E-A62A-0B0AD2B26FD6}" presName="points" presStyleCnt="0"/>
      <dgm:spPr/>
    </dgm:pt>
    <dgm:pt modelId="{50B3EB5C-0103-4490-ADB2-0A1EAFBD51BE}" type="pres">
      <dgm:prSet presAssocID="{15A2D7C9-5F26-4295-ACE6-1D08E58ADD6E}" presName="compositeA" presStyleCnt="0"/>
      <dgm:spPr/>
    </dgm:pt>
    <dgm:pt modelId="{F10F7FA3-504F-46D1-87CC-43B00218BCA0}" type="pres">
      <dgm:prSet presAssocID="{15A2D7C9-5F26-4295-ACE6-1D08E58ADD6E}" presName="textA" presStyleLbl="revTx" presStyleIdx="0" presStyleCnt="3" custLinFactNeighborX="3996" custLinFactNeighborY="19171">
        <dgm:presLayoutVars>
          <dgm:bulletEnabled val="1"/>
        </dgm:presLayoutVars>
      </dgm:prSet>
      <dgm:spPr/>
    </dgm:pt>
    <dgm:pt modelId="{71E0CF16-0545-42E1-9B2F-E3E2E2FFBEA3}" type="pres">
      <dgm:prSet presAssocID="{15A2D7C9-5F26-4295-ACE6-1D08E58ADD6E}" presName="circleA" presStyleLbl="node1" presStyleIdx="0" presStyleCnt="3" custLinFactNeighborX="-16073" custLinFactNeighborY="39961"/>
      <dgm:spPr/>
    </dgm:pt>
    <dgm:pt modelId="{726DD715-F519-4A7E-A150-D8E658A552C5}" type="pres">
      <dgm:prSet presAssocID="{15A2D7C9-5F26-4295-ACE6-1D08E58ADD6E}" presName="spaceA" presStyleCnt="0"/>
      <dgm:spPr/>
    </dgm:pt>
    <dgm:pt modelId="{3D7EBB74-2CD4-427D-B68D-2057EC695613}" type="pres">
      <dgm:prSet presAssocID="{01477E27-412A-4346-8592-89D76539012A}" presName="space" presStyleCnt="0"/>
      <dgm:spPr/>
    </dgm:pt>
    <dgm:pt modelId="{3769EFD9-A661-448C-B925-7385D8D44278}" type="pres">
      <dgm:prSet presAssocID="{58C6F45E-2805-49A5-8CFC-63DB679F133F}" presName="compositeB" presStyleCnt="0"/>
      <dgm:spPr/>
    </dgm:pt>
    <dgm:pt modelId="{980034A0-4480-497B-8EC3-FF702B2C1803}" type="pres">
      <dgm:prSet presAssocID="{58C6F45E-2805-49A5-8CFC-63DB679F133F}" presName="textB" presStyleLbl="revTx" presStyleIdx="1" presStyleCnt="3" custLinFactNeighborX="-35748" custLinFactNeighborY="28019">
        <dgm:presLayoutVars>
          <dgm:bulletEnabled val="1"/>
        </dgm:presLayoutVars>
      </dgm:prSet>
      <dgm:spPr/>
    </dgm:pt>
    <dgm:pt modelId="{5936696D-F49F-466B-BE3A-85D24867005B}" type="pres">
      <dgm:prSet presAssocID="{58C6F45E-2805-49A5-8CFC-63DB679F133F}" presName="circleB" presStyleLbl="node1" presStyleIdx="1" presStyleCnt="3" custLinFactX="-100000" custLinFactNeighborX="-197205" custLinFactNeighborY="45318"/>
      <dgm:spPr/>
    </dgm:pt>
    <dgm:pt modelId="{DF9DE8C2-B776-4B20-BC5A-FFD950A944B3}" type="pres">
      <dgm:prSet presAssocID="{58C6F45E-2805-49A5-8CFC-63DB679F133F}" presName="spaceB" presStyleCnt="0"/>
      <dgm:spPr/>
    </dgm:pt>
    <dgm:pt modelId="{B82BEEBF-9749-4EAB-B270-4DD27BBDB996}" type="pres">
      <dgm:prSet presAssocID="{5EAAB6B3-A3D2-4EDC-88B0-98C93E316197}" presName="space" presStyleCnt="0"/>
      <dgm:spPr/>
    </dgm:pt>
    <dgm:pt modelId="{78766093-2CA0-4E76-BCDF-7899A02892B1}" type="pres">
      <dgm:prSet presAssocID="{AADD83F7-8759-4BF7-A221-521354DB5ACE}" presName="compositeA" presStyleCnt="0"/>
      <dgm:spPr/>
    </dgm:pt>
    <dgm:pt modelId="{D6AAA18B-C0C7-4626-8638-5505FF56322E}" type="pres">
      <dgm:prSet presAssocID="{AADD83F7-8759-4BF7-A221-521354DB5ACE}" presName="textA" presStyleLbl="revTx" presStyleIdx="2" presStyleCnt="3" custScaleX="139431" custScaleY="112275" custLinFactNeighborX="2688" custLinFactNeighborY="3069">
        <dgm:presLayoutVars>
          <dgm:bulletEnabled val="1"/>
        </dgm:presLayoutVars>
      </dgm:prSet>
      <dgm:spPr/>
    </dgm:pt>
    <dgm:pt modelId="{2E94AF18-0E93-40E5-930D-A6B32369F82D}" type="pres">
      <dgm:prSet presAssocID="{AADD83F7-8759-4BF7-A221-521354DB5ACE}" presName="circleA" presStyleLbl="node1" presStyleIdx="2" presStyleCnt="3" custScaleX="182246" custScaleY="182246" custLinFactNeighborX="-16073" custLinFactNeighborY="39961"/>
      <dgm:spPr>
        <a:blipFill rotWithShape="0">
          <a:blip xmlns:r="http://schemas.openxmlformats.org/officeDocument/2006/relationships" r:embed="rId1"/>
          <a:stretch>
            <a:fillRect/>
          </a:stretch>
        </a:blipFill>
      </dgm:spPr>
    </dgm:pt>
    <dgm:pt modelId="{BD1E0877-89C2-4437-BF20-8BCB2005CA4F}" type="pres">
      <dgm:prSet presAssocID="{AADD83F7-8759-4BF7-A221-521354DB5ACE}" presName="spaceA" presStyleCnt="0"/>
      <dgm:spPr/>
    </dgm:pt>
  </dgm:ptLst>
  <dgm:cxnLst>
    <dgm:cxn modelId="{67784D5B-295E-479E-A5BF-0EF8B0D58A2F}" type="presOf" srcId="{E8EE1C53-0AB9-448E-A62A-0B0AD2B26FD6}" destId="{941965BD-769E-4E7A-87F5-5ABCC8BBEF4D}" srcOrd="0" destOrd="0" presId="urn:microsoft.com/office/officeart/2005/8/layout/hProcess11"/>
    <dgm:cxn modelId="{81C8A849-19D5-4BE8-8195-B7B972D651B2}" srcId="{E8EE1C53-0AB9-448E-A62A-0B0AD2B26FD6}" destId="{AADD83F7-8759-4BF7-A221-521354DB5ACE}" srcOrd="2" destOrd="0" parTransId="{48130041-B377-4C37-B295-7A13B8DAB052}" sibTransId="{F707EE7E-F014-46BA-89C9-54E5017488FF}"/>
    <dgm:cxn modelId="{5F3DAB6A-75EB-4934-BEAA-11DADF28F9BE}" srcId="{E8EE1C53-0AB9-448E-A62A-0B0AD2B26FD6}" destId="{58C6F45E-2805-49A5-8CFC-63DB679F133F}" srcOrd="1" destOrd="0" parTransId="{B984710B-F26F-415B-929A-A02142B82084}" sibTransId="{5EAAB6B3-A3D2-4EDC-88B0-98C93E316197}"/>
    <dgm:cxn modelId="{2D4C9288-8967-4C90-945F-FF6E7BC21704}" srcId="{E8EE1C53-0AB9-448E-A62A-0B0AD2B26FD6}" destId="{15A2D7C9-5F26-4295-ACE6-1D08E58ADD6E}" srcOrd="0" destOrd="0" parTransId="{C622040D-174E-4275-99AA-81F8366A569A}" sibTransId="{01477E27-412A-4346-8592-89D76539012A}"/>
    <dgm:cxn modelId="{C97C039B-0840-4DD0-B397-B43FF4D98514}" type="presOf" srcId="{58C6F45E-2805-49A5-8CFC-63DB679F133F}" destId="{980034A0-4480-497B-8EC3-FF702B2C1803}" srcOrd="0" destOrd="0" presId="urn:microsoft.com/office/officeart/2005/8/layout/hProcess11"/>
    <dgm:cxn modelId="{F0A159AC-8FAB-4271-8160-CB6A6630015F}" type="presOf" srcId="{AADD83F7-8759-4BF7-A221-521354DB5ACE}" destId="{D6AAA18B-C0C7-4626-8638-5505FF56322E}" srcOrd="0" destOrd="0" presId="urn:microsoft.com/office/officeart/2005/8/layout/hProcess11"/>
    <dgm:cxn modelId="{7BED1BC3-9E04-4AD3-9CDF-6C5520274636}" type="presOf" srcId="{15A2D7C9-5F26-4295-ACE6-1D08E58ADD6E}" destId="{F10F7FA3-504F-46D1-87CC-43B00218BCA0}" srcOrd="0" destOrd="0" presId="urn:microsoft.com/office/officeart/2005/8/layout/hProcess11"/>
    <dgm:cxn modelId="{DEDC1344-D81E-4EFD-82C7-EDA961DCD2F8}" type="presParOf" srcId="{941965BD-769E-4E7A-87F5-5ABCC8BBEF4D}" destId="{F04B011F-EC26-440F-AE3C-8968EBBB67A4}" srcOrd="0" destOrd="0" presId="urn:microsoft.com/office/officeart/2005/8/layout/hProcess11"/>
    <dgm:cxn modelId="{17E9845C-3101-4CA5-A7E9-FA1DE60EDBB4}" type="presParOf" srcId="{941965BD-769E-4E7A-87F5-5ABCC8BBEF4D}" destId="{7BC61871-5F44-4ED1-A029-636D8FFFD2A4}" srcOrd="1" destOrd="0" presId="urn:microsoft.com/office/officeart/2005/8/layout/hProcess11"/>
    <dgm:cxn modelId="{0BF5E730-F254-4F5F-ADD5-377B45DEE8CA}" type="presParOf" srcId="{7BC61871-5F44-4ED1-A029-636D8FFFD2A4}" destId="{50B3EB5C-0103-4490-ADB2-0A1EAFBD51BE}" srcOrd="0" destOrd="0" presId="urn:microsoft.com/office/officeart/2005/8/layout/hProcess11"/>
    <dgm:cxn modelId="{6981861A-2BDF-49D1-8E93-FAB948A656DD}" type="presParOf" srcId="{50B3EB5C-0103-4490-ADB2-0A1EAFBD51BE}" destId="{F10F7FA3-504F-46D1-87CC-43B00218BCA0}" srcOrd="0" destOrd="0" presId="urn:microsoft.com/office/officeart/2005/8/layout/hProcess11"/>
    <dgm:cxn modelId="{B90EAA77-DA8A-464C-A5F9-64604519EDD6}" type="presParOf" srcId="{50B3EB5C-0103-4490-ADB2-0A1EAFBD51BE}" destId="{71E0CF16-0545-42E1-9B2F-E3E2E2FFBEA3}" srcOrd="1" destOrd="0" presId="urn:microsoft.com/office/officeart/2005/8/layout/hProcess11"/>
    <dgm:cxn modelId="{9B4B92AD-1324-4EE1-B7F7-020EED539D96}" type="presParOf" srcId="{50B3EB5C-0103-4490-ADB2-0A1EAFBD51BE}" destId="{726DD715-F519-4A7E-A150-D8E658A552C5}" srcOrd="2" destOrd="0" presId="urn:microsoft.com/office/officeart/2005/8/layout/hProcess11"/>
    <dgm:cxn modelId="{08EA17E1-5E53-4939-939C-AAE703E6A8E0}" type="presParOf" srcId="{7BC61871-5F44-4ED1-A029-636D8FFFD2A4}" destId="{3D7EBB74-2CD4-427D-B68D-2057EC695613}" srcOrd="1" destOrd="0" presId="urn:microsoft.com/office/officeart/2005/8/layout/hProcess11"/>
    <dgm:cxn modelId="{02913BB6-4DD1-4C2E-AC4C-156C79A393D5}" type="presParOf" srcId="{7BC61871-5F44-4ED1-A029-636D8FFFD2A4}" destId="{3769EFD9-A661-448C-B925-7385D8D44278}" srcOrd="2" destOrd="0" presId="urn:microsoft.com/office/officeart/2005/8/layout/hProcess11"/>
    <dgm:cxn modelId="{0F7000B0-BBF0-4F4C-8EA8-B1E9F7846D62}" type="presParOf" srcId="{3769EFD9-A661-448C-B925-7385D8D44278}" destId="{980034A0-4480-497B-8EC3-FF702B2C1803}" srcOrd="0" destOrd="0" presId="urn:microsoft.com/office/officeart/2005/8/layout/hProcess11"/>
    <dgm:cxn modelId="{B50E3F79-FBBB-4E4E-A26F-C8E235F844B6}" type="presParOf" srcId="{3769EFD9-A661-448C-B925-7385D8D44278}" destId="{5936696D-F49F-466B-BE3A-85D24867005B}" srcOrd="1" destOrd="0" presId="urn:microsoft.com/office/officeart/2005/8/layout/hProcess11"/>
    <dgm:cxn modelId="{1A2D177A-1C0E-45C8-B0A6-D8F9C18CF9C0}" type="presParOf" srcId="{3769EFD9-A661-448C-B925-7385D8D44278}" destId="{DF9DE8C2-B776-4B20-BC5A-FFD950A944B3}" srcOrd="2" destOrd="0" presId="urn:microsoft.com/office/officeart/2005/8/layout/hProcess11"/>
    <dgm:cxn modelId="{F92E0938-A1AD-4B04-B12E-FDD040629F18}" type="presParOf" srcId="{7BC61871-5F44-4ED1-A029-636D8FFFD2A4}" destId="{B82BEEBF-9749-4EAB-B270-4DD27BBDB996}" srcOrd="3" destOrd="0" presId="urn:microsoft.com/office/officeart/2005/8/layout/hProcess11"/>
    <dgm:cxn modelId="{489F4777-5D1B-4F2D-B92B-BBE87645D806}" type="presParOf" srcId="{7BC61871-5F44-4ED1-A029-636D8FFFD2A4}" destId="{78766093-2CA0-4E76-BCDF-7899A02892B1}" srcOrd="4" destOrd="0" presId="urn:microsoft.com/office/officeart/2005/8/layout/hProcess11"/>
    <dgm:cxn modelId="{57C66A8D-2D40-4550-9B80-5645768CCD74}" type="presParOf" srcId="{78766093-2CA0-4E76-BCDF-7899A02892B1}" destId="{D6AAA18B-C0C7-4626-8638-5505FF56322E}" srcOrd="0" destOrd="0" presId="urn:microsoft.com/office/officeart/2005/8/layout/hProcess11"/>
    <dgm:cxn modelId="{3244567E-A091-4EE3-BC5E-AB4B5DA19D11}" type="presParOf" srcId="{78766093-2CA0-4E76-BCDF-7899A02892B1}" destId="{2E94AF18-0E93-40E5-930D-A6B32369F82D}" srcOrd="1" destOrd="0" presId="urn:microsoft.com/office/officeart/2005/8/layout/hProcess11"/>
    <dgm:cxn modelId="{8BDC970E-8F11-4C96-B12F-D86699BCBF5F}" type="presParOf" srcId="{78766093-2CA0-4E76-BCDF-7899A02892B1}" destId="{BD1E0877-89C2-4437-BF20-8BCB2005CA4F}" srcOrd="2" destOrd="0" presId="urn:microsoft.com/office/officeart/2005/8/layout/hProcess11"/>
  </dgm:cxnLst>
  <dgm:bg/>
  <dgm:whole>
    <a:ln w="12700">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EE1C53-0AB9-448E-A62A-0B0AD2B26FD6}" type="doc">
      <dgm:prSet loTypeId="urn:microsoft.com/office/officeart/2005/8/layout/hProcess11" loCatId="process" qsTypeId="urn:microsoft.com/office/officeart/2005/8/quickstyle/simple1" qsCatId="simple" csTypeId="urn:microsoft.com/office/officeart/2005/8/colors/accent1_2" csCatId="accent1" phldr="1"/>
      <dgm:spPr/>
    </dgm:pt>
    <dgm:pt modelId="{15A2D7C9-5F26-4295-ACE6-1D08E58ADD6E}">
      <dgm:prSet phldrT="[Testo]"/>
      <dgm:spPr/>
      <dgm:t>
        <a:bodyPr/>
        <a:lstStyle/>
        <a:p>
          <a:r>
            <a:rPr lang="it-IT" dirty="0"/>
            <a:t>Spagna</a:t>
          </a:r>
        </a:p>
        <a:p>
          <a:r>
            <a:rPr lang="it-IT" dirty="0"/>
            <a:t>(2013)</a:t>
          </a:r>
        </a:p>
      </dgm:t>
    </dgm:pt>
    <dgm:pt modelId="{C622040D-174E-4275-99AA-81F8366A569A}" type="parTrans" cxnId="{2D4C9288-8967-4C90-945F-FF6E7BC21704}">
      <dgm:prSet/>
      <dgm:spPr/>
      <dgm:t>
        <a:bodyPr/>
        <a:lstStyle/>
        <a:p>
          <a:endParaRPr lang="it-IT"/>
        </a:p>
      </dgm:t>
    </dgm:pt>
    <dgm:pt modelId="{01477E27-412A-4346-8592-89D76539012A}" type="sibTrans" cxnId="{2D4C9288-8967-4C90-945F-FF6E7BC21704}">
      <dgm:prSet/>
      <dgm:spPr/>
      <dgm:t>
        <a:bodyPr/>
        <a:lstStyle/>
        <a:p>
          <a:endParaRPr lang="it-IT"/>
        </a:p>
      </dgm:t>
    </dgm:pt>
    <dgm:pt modelId="{58C6F45E-2805-49A5-8CFC-63DB679F133F}">
      <dgm:prSet phldrT="[Testo]"/>
      <dgm:spPr/>
      <dgm:t>
        <a:bodyPr/>
        <a:lstStyle/>
        <a:p>
          <a:r>
            <a:rPr lang="it-IT" dirty="0"/>
            <a:t>UK e Irlanda</a:t>
          </a:r>
        </a:p>
        <a:p>
          <a:r>
            <a:rPr lang="it-IT" dirty="0"/>
            <a:t>(2015)</a:t>
          </a:r>
        </a:p>
      </dgm:t>
    </dgm:pt>
    <dgm:pt modelId="{B984710B-F26F-415B-929A-A02142B82084}" type="parTrans" cxnId="{5F3DAB6A-75EB-4934-BEAA-11DADF28F9BE}">
      <dgm:prSet/>
      <dgm:spPr/>
      <dgm:t>
        <a:bodyPr/>
        <a:lstStyle/>
        <a:p>
          <a:endParaRPr lang="it-IT"/>
        </a:p>
      </dgm:t>
    </dgm:pt>
    <dgm:pt modelId="{5EAAB6B3-A3D2-4EDC-88B0-98C93E316197}" type="sibTrans" cxnId="{5F3DAB6A-75EB-4934-BEAA-11DADF28F9BE}">
      <dgm:prSet/>
      <dgm:spPr/>
      <dgm:t>
        <a:bodyPr/>
        <a:lstStyle/>
        <a:p>
          <a:endParaRPr lang="it-IT"/>
        </a:p>
      </dgm:t>
    </dgm:pt>
    <dgm:pt modelId="{AADD83F7-8759-4BF7-A221-521354DB5ACE}">
      <dgm:prSet phldrT="[Testo]" custT="1"/>
      <dgm:spPr>
        <a:blipFill dpi="0" rotWithShape="0">
          <a:blip xmlns:r="http://schemas.openxmlformats.org/officeDocument/2006/relationships" r:embed="rId1">
            <a:alphaModFix amt="52000"/>
          </a:blip>
          <a:srcRect/>
          <a:stretch>
            <a:fillRect/>
          </a:stretch>
        </a:blipFill>
      </dgm:spPr>
      <dgm:t>
        <a:bodyPr/>
        <a:lstStyle/>
        <a:p>
          <a:pPr>
            <a:spcAft>
              <a:spcPts val="0"/>
            </a:spcAft>
          </a:pPr>
          <a:r>
            <a:rPr lang="it-IT" sz="2000" b="1" dirty="0"/>
            <a:t>Italia</a:t>
          </a:r>
        </a:p>
        <a:p>
          <a:pPr>
            <a:spcAft>
              <a:spcPts val="0"/>
            </a:spcAft>
          </a:pPr>
          <a:r>
            <a:rPr lang="it-IT" sz="2000" b="1" dirty="0"/>
            <a:t>(2018)</a:t>
          </a:r>
        </a:p>
      </dgm:t>
    </dgm:pt>
    <dgm:pt modelId="{48130041-B377-4C37-B295-7A13B8DAB052}" type="parTrans" cxnId="{81C8A849-19D5-4BE8-8195-B7B972D651B2}">
      <dgm:prSet/>
      <dgm:spPr/>
      <dgm:t>
        <a:bodyPr/>
        <a:lstStyle/>
        <a:p>
          <a:endParaRPr lang="it-IT"/>
        </a:p>
      </dgm:t>
    </dgm:pt>
    <dgm:pt modelId="{F707EE7E-F014-46BA-89C9-54E5017488FF}" type="sibTrans" cxnId="{81C8A849-19D5-4BE8-8195-B7B972D651B2}">
      <dgm:prSet/>
      <dgm:spPr/>
      <dgm:t>
        <a:bodyPr/>
        <a:lstStyle/>
        <a:p>
          <a:endParaRPr lang="it-IT"/>
        </a:p>
      </dgm:t>
    </dgm:pt>
    <dgm:pt modelId="{941965BD-769E-4E7A-87F5-5ABCC8BBEF4D}" type="pres">
      <dgm:prSet presAssocID="{E8EE1C53-0AB9-448E-A62A-0B0AD2B26FD6}" presName="Name0" presStyleCnt="0">
        <dgm:presLayoutVars>
          <dgm:dir/>
          <dgm:resizeHandles val="exact"/>
        </dgm:presLayoutVars>
      </dgm:prSet>
      <dgm:spPr/>
    </dgm:pt>
    <dgm:pt modelId="{F04B011F-EC26-440F-AE3C-8968EBBB67A4}" type="pres">
      <dgm:prSet presAssocID="{E8EE1C53-0AB9-448E-A62A-0B0AD2B26FD6}" presName="arrow" presStyleLbl="bgShp" presStyleIdx="0" presStyleCnt="1" custLinFactNeighborY="14319"/>
      <dgm:spPr/>
    </dgm:pt>
    <dgm:pt modelId="{7BC61871-5F44-4ED1-A029-636D8FFFD2A4}" type="pres">
      <dgm:prSet presAssocID="{E8EE1C53-0AB9-448E-A62A-0B0AD2B26FD6}" presName="points" presStyleCnt="0"/>
      <dgm:spPr/>
    </dgm:pt>
    <dgm:pt modelId="{50B3EB5C-0103-4490-ADB2-0A1EAFBD51BE}" type="pres">
      <dgm:prSet presAssocID="{15A2D7C9-5F26-4295-ACE6-1D08E58ADD6E}" presName="compositeA" presStyleCnt="0"/>
      <dgm:spPr/>
    </dgm:pt>
    <dgm:pt modelId="{F10F7FA3-504F-46D1-87CC-43B00218BCA0}" type="pres">
      <dgm:prSet presAssocID="{15A2D7C9-5F26-4295-ACE6-1D08E58ADD6E}" presName="textA" presStyleLbl="revTx" presStyleIdx="0" presStyleCnt="3" custLinFactNeighborX="3996" custLinFactNeighborY="19171">
        <dgm:presLayoutVars>
          <dgm:bulletEnabled val="1"/>
        </dgm:presLayoutVars>
      </dgm:prSet>
      <dgm:spPr/>
    </dgm:pt>
    <dgm:pt modelId="{71E0CF16-0545-42E1-9B2F-E3E2E2FFBEA3}" type="pres">
      <dgm:prSet presAssocID="{15A2D7C9-5F26-4295-ACE6-1D08E58ADD6E}" presName="circleA" presStyleLbl="node1" presStyleIdx="0" presStyleCnt="3" custLinFactNeighborX="-16073" custLinFactNeighborY="39961"/>
      <dgm:spPr/>
    </dgm:pt>
    <dgm:pt modelId="{726DD715-F519-4A7E-A150-D8E658A552C5}" type="pres">
      <dgm:prSet presAssocID="{15A2D7C9-5F26-4295-ACE6-1D08E58ADD6E}" presName="spaceA" presStyleCnt="0"/>
      <dgm:spPr/>
    </dgm:pt>
    <dgm:pt modelId="{3D7EBB74-2CD4-427D-B68D-2057EC695613}" type="pres">
      <dgm:prSet presAssocID="{01477E27-412A-4346-8592-89D76539012A}" presName="space" presStyleCnt="0"/>
      <dgm:spPr/>
    </dgm:pt>
    <dgm:pt modelId="{3769EFD9-A661-448C-B925-7385D8D44278}" type="pres">
      <dgm:prSet presAssocID="{58C6F45E-2805-49A5-8CFC-63DB679F133F}" presName="compositeB" presStyleCnt="0"/>
      <dgm:spPr/>
    </dgm:pt>
    <dgm:pt modelId="{980034A0-4480-497B-8EC3-FF702B2C1803}" type="pres">
      <dgm:prSet presAssocID="{58C6F45E-2805-49A5-8CFC-63DB679F133F}" presName="textB" presStyleLbl="revTx" presStyleIdx="1" presStyleCnt="3" custLinFactNeighborX="-35748" custLinFactNeighborY="28019">
        <dgm:presLayoutVars>
          <dgm:bulletEnabled val="1"/>
        </dgm:presLayoutVars>
      </dgm:prSet>
      <dgm:spPr/>
    </dgm:pt>
    <dgm:pt modelId="{5936696D-F49F-466B-BE3A-85D24867005B}" type="pres">
      <dgm:prSet presAssocID="{58C6F45E-2805-49A5-8CFC-63DB679F133F}" presName="circleB" presStyleLbl="node1" presStyleIdx="1" presStyleCnt="3" custLinFactX="-100000" custLinFactNeighborX="-197205" custLinFactNeighborY="45318"/>
      <dgm:spPr/>
    </dgm:pt>
    <dgm:pt modelId="{DF9DE8C2-B776-4B20-BC5A-FFD950A944B3}" type="pres">
      <dgm:prSet presAssocID="{58C6F45E-2805-49A5-8CFC-63DB679F133F}" presName="spaceB" presStyleCnt="0"/>
      <dgm:spPr/>
    </dgm:pt>
    <dgm:pt modelId="{B82BEEBF-9749-4EAB-B270-4DD27BBDB996}" type="pres">
      <dgm:prSet presAssocID="{5EAAB6B3-A3D2-4EDC-88B0-98C93E316197}" presName="space" presStyleCnt="0"/>
      <dgm:spPr/>
    </dgm:pt>
    <dgm:pt modelId="{78766093-2CA0-4E76-BCDF-7899A02892B1}" type="pres">
      <dgm:prSet presAssocID="{AADD83F7-8759-4BF7-A221-521354DB5ACE}" presName="compositeA" presStyleCnt="0"/>
      <dgm:spPr/>
    </dgm:pt>
    <dgm:pt modelId="{D6AAA18B-C0C7-4626-8638-5505FF56322E}" type="pres">
      <dgm:prSet presAssocID="{AADD83F7-8759-4BF7-A221-521354DB5ACE}" presName="textA" presStyleLbl="revTx" presStyleIdx="2" presStyleCnt="3" custScaleX="139431" custScaleY="112275" custLinFactNeighborX="2688" custLinFactNeighborY="3069">
        <dgm:presLayoutVars>
          <dgm:bulletEnabled val="1"/>
        </dgm:presLayoutVars>
      </dgm:prSet>
      <dgm:spPr/>
    </dgm:pt>
    <dgm:pt modelId="{2E94AF18-0E93-40E5-930D-A6B32369F82D}" type="pres">
      <dgm:prSet presAssocID="{AADD83F7-8759-4BF7-A221-521354DB5ACE}" presName="circleA" presStyleLbl="node1" presStyleIdx="2" presStyleCnt="3" custScaleX="182246" custScaleY="182246" custLinFactNeighborX="-16073" custLinFactNeighborY="39961"/>
      <dgm:spPr>
        <a:blipFill rotWithShape="0">
          <a:blip xmlns:r="http://schemas.openxmlformats.org/officeDocument/2006/relationships" r:embed="rId1"/>
          <a:stretch>
            <a:fillRect/>
          </a:stretch>
        </a:blipFill>
      </dgm:spPr>
    </dgm:pt>
    <dgm:pt modelId="{BD1E0877-89C2-4437-BF20-8BCB2005CA4F}" type="pres">
      <dgm:prSet presAssocID="{AADD83F7-8759-4BF7-A221-521354DB5ACE}" presName="spaceA" presStyleCnt="0"/>
      <dgm:spPr/>
    </dgm:pt>
  </dgm:ptLst>
  <dgm:cxnLst>
    <dgm:cxn modelId="{67784D5B-295E-479E-A5BF-0EF8B0D58A2F}" type="presOf" srcId="{E8EE1C53-0AB9-448E-A62A-0B0AD2B26FD6}" destId="{941965BD-769E-4E7A-87F5-5ABCC8BBEF4D}" srcOrd="0" destOrd="0" presId="urn:microsoft.com/office/officeart/2005/8/layout/hProcess11"/>
    <dgm:cxn modelId="{81C8A849-19D5-4BE8-8195-B7B972D651B2}" srcId="{E8EE1C53-0AB9-448E-A62A-0B0AD2B26FD6}" destId="{AADD83F7-8759-4BF7-A221-521354DB5ACE}" srcOrd="2" destOrd="0" parTransId="{48130041-B377-4C37-B295-7A13B8DAB052}" sibTransId="{F707EE7E-F014-46BA-89C9-54E5017488FF}"/>
    <dgm:cxn modelId="{5F3DAB6A-75EB-4934-BEAA-11DADF28F9BE}" srcId="{E8EE1C53-0AB9-448E-A62A-0B0AD2B26FD6}" destId="{58C6F45E-2805-49A5-8CFC-63DB679F133F}" srcOrd="1" destOrd="0" parTransId="{B984710B-F26F-415B-929A-A02142B82084}" sibTransId="{5EAAB6B3-A3D2-4EDC-88B0-98C93E316197}"/>
    <dgm:cxn modelId="{2D4C9288-8967-4C90-945F-FF6E7BC21704}" srcId="{E8EE1C53-0AB9-448E-A62A-0B0AD2B26FD6}" destId="{15A2D7C9-5F26-4295-ACE6-1D08E58ADD6E}" srcOrd="0" destOrd="0" parTransId="{C622040D-174E-4275-99AA-81F8366A569A}" sibTransId="{01477E27-412A-4346-8592-89D76539012A}"/>
    <dgm:cxn modelId="{C97C039B-0840-4DD0-B397-B43FF4D98514}" type="presOf" srcId="{58C6F45E-2805-49A5-8CFC-63DB679F133F}" destId="{980034A0-4480-497B-8EC3-FF702B2C1803}" srcOrd="0" destOrd="0" presId="urn:microsoft.com/office/officeart/2005/8/layout/hProcess11"/>
    <dgm:cxn modelId="{F0A159AC-8FAB-4271-8160-CB6A6630015F}" type="presOf" srcId="{AADD83F7-8759-4BF7-A221-521354DB5ACE}" destId="{D6AAA18B-C0C7-4626-8638-5505FF56322E}" srcOrd="0" destOrd="0" presId="urn:microsoft.com/office/officeart/2005/8/layout/hProcess11"/>
    <dgm:cxn modelId="{7BED1BC3-9E04-4AD3-9CDF-6C5520274636}" type="presOf" srcId="{15A2D7C9-5F26-4295-ACE6-1D08E58ADD6E}" destId="{F10F7FA3-504F-46D1-87CC-43B00218BCA0}" srcOrd="0" destOrd="0" presId="urn:microsoft.com/office/officeart/2005/8/layout/hProcess11"/>
    <dgm:cxn modelId="{DEDC1344-D81E-4EFD-82C7-EDA961DCD2F8}" type="presParOf" srcId="{941965BD-769E-4E7A-87F5-5ABCC8BBEF4D}" destId="{F04B011F-EC26-440F-AE3C-8968EBBB67A4}" srcOrd="0" destOrd="0" presId="urn:microsoft.com/office/officeart/2005/8/layout/hProcess11"/>
    <dgm:cxn modelId="{17E9845C-3101-4CA5-A7E9-FA1DE60EDBB4}" type="presParOf" srcId="{941965BD-769E-4E7A-87F5-5ABCC8BBEF4D}" destId="{7BC61871-5F44-4ED1-A029-636D8FFFD2A4}" srcOrd="1" destOrd="0" presId="urn:microsoft.com/office/officeart/2005/8/layout/hProcess11"/>
    <dgm:cxn modelId="{0BF5E730-F254-4F5F-ADD5-377B45DEE8CA}" type="presParOf" srcId="{7BC61871-5F44-4ED1-A029-636D8FFFD2A4}" destId="{50B3EB5C-0103-4490-ADB2-0A1EAFBD51BE}" srcOrd="0" destOrd="0" presId="urn:microsoft.com/office/officeart/2005/8/layout/hProcess11"/>
    <dgm:cxn modelId="{6981861A-2BDF-49D1-8E93-FAB948A656DD}" type="presParOf" srcId="{50B3EB5C-0103-4490-ADB2-0A1EAFBD51BE}" destId="{F10F7FA3-504F-46D1-87CC-43B00218BCA0}" srcOrd="0" destOrd="0" presId="urn:microsoft.com/office/officeart/2005/8/layout/hProcess11"/>
    <dgm:cxn modelId="{B90EAA77-DA8A-464C-A5F9-64604519EDD6}" type="presParOf" srcId="{50B3EB5C-0103-4490-ADB2-0A1EAFBD51BE}" destId="{71E0CF16-0545-42E1-9B2F-E3E2E2FFBEA3}" srcOrd="1" destOrd="0" presId="urn:microsoft.com/office/officeart/2005/8/layout/hProcess11"/>
    <dgm:cxn modelId="{9B4B92AD-1324-4EE1-B7F7-020EED539D96}" type="presParOf" srcId="{50B3EB5C-0103-4490-ADB2-0A1EAFBD51BE}" destId="{726DD715-F519-4A7E-A150-D8E658A552C5}" srcOrd="2" destOrd="0" presId="urn:microsoft.com/office/officeart/2005/8/layout/hProcess11"/>
    <dgm:cxn modelId="{08EA17E1-5E53-4939-939C-AAE703E6A8E0}" type="presParOf" srcId="{7BC61871-5F44-4ED1-A029-636D8FFFD2A4}" destId="{3D7EBB74-2CD4-427D-B68D-2057EC695613}" srcOrd="1" destOrd="0" presId="urn:microsoft.com/office/officeart/2005/8/layout/hProcess11"/>
    <dgm:cxn modelId="{02913BB6-4DD1-4C2E-AC4C-156C79A393D5}" type="presParOf" srcId="{7BC61871-5F44-4ED1-A029-636D8FFFD2A4}" destId="{3769EFD9-A661-448C-B925-7385D8D44278}" srcOrd="2" destOrd="0" presId="urn:microsoft.com/office/officeart/2005/8/layout/hProcess11"/>
    <dgm:cxn modelId="{0F7000B0-BBF0-4F4C-8EA8-B1E9F7846D62}" type="presParOf" srcId="{3769EFD9-A661-448C-B925-7385D8D44278}" destId="{980034A0-4480-497B-8EC3-FF702B2C1803}" srcOrd="0" destOrd="0" presId="urn:microsoft.com/office/officeart/2005/8/layout/hProcess11"/>
    <dgm:cxn modelId="{B50E3F79-FBBB-4E4E-A26F-C8E235F844B6}" type="presParOf" srcId="{3769EFD9-A661-448C-B925-7385D8D44278}" destId="{5936696D-F49F-466B-BE3A-85D24867005B}" srcOrd="1" destOrd="0" presId="urn:microsoft.com/office/officeart/2005/8/layout/hProcess11"/>
    <dgm:cxn modelId="{1A2D177A-1C0E-45C8-B0A6-D8F9C18CF9C0}" type="presParOf" srcId="{3769EFD9-A661-448C-B925-7385D8D44278}" destId="{DF9DE8C2-B776-4B20-BC5A-FFD950A944B3}" srcOrd="2" destOrd="0" presId="urn:microsoft.com/office/officeart/2005/8/layout/hProcess11"/>
    <dgm:cxn modelId="{F92E0938-A1AD-4B04-B12E-FDD040629F18}" type="presParOf" srcId="{7BC61871-5F44-4ED1-A029-636D8FFFD2A4}" destId="{B82BEEBF-9749-4EAB-B270-4DD27BBDB996}" srcOrd="3" destOrd="0" presId="urn:microsoft.com/office/officeart/2005/8/layout/hProcess11"/>
    <dgm:cxn modelId="{489F4777-5D1B-4F2D-B92B-BBE87645D806}" type="presParOf" srcId="{7BC61871-5F44-4ED1-A029-636D8FFFD2A4}" destId="{78766093-2CA0-4E76-BCDF-7899A02892B1}" srcOrd="4" destOrd="0" presId="urn:microsoft.com/office/officeart/2005/8/layout/hProcess11"/>
    <dgm:cxn modelId="{57C66A8D-2D40-4550-9B80-5645768CCD74}" type="presParOf" srcId="{78766093-2CA0-4E76-BCDF-7899A02892B1}" destId="{D6AAA18B-C0C7-4626-8638-5505FF56322E}" srcOrd="0" destOrd="0" presId="urn:microsoft.com/office/officeart/2005/8/layout/hProcess11"/>
    <dgm:cxn modelId="{3244567E-A091-4EE3-BC5E-AB4B5DA19D11}" type="presParOf" srcId="{78766093-2CA0-4E76-BCDF-7899A02892B1}" destId="{2E94AF18-0E93-40E5-930D-A6B32369F82D}" srcOrd="1" destOrd="0" presId="urn:microsoft.com/office/officeart/2005/8/layout/hProcess11"/>
    <dgm:cxn modelId="{8BDC970E-8F11-4C96-B12F-D86699BCBF5F}" type="presParOf" srcId="{78766093-2CA0-4E76-BCDF-7899A02892B1}" destId="{BD1E0877-89C2-4437-BF20-8BCB2005CA4F}" srcOrd="2" destOrd="0" presId="urn:microsoft.com/office/officeart/2005/8/layout/hProcess11"/>
  </dgm:cxnLst>
  <dgm:bg/>
  <dgm:whole>
    <a:ln w="12700">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EE1C53-0AB9-448E-A62A-0B0AD2B26FD6}" type="doc">
      <dgm:prSet loTypeId="urn:microsoft.com/office/officeart/2005/8/layout/hProcess11" loCatId="process" qsTypeId="urn:microsoft.com/office/officeart/2005/8/quickstyle/simple1" qsCatId="simple" csTypeId="urn:microsoft.com/office/officeart/2005/8/colors/accent1_2" csCatId="accent1" phldr="1"/>
      <dgm:spPr/>
    </dgm:pt>
    <dgm:pt modelId="{15A2D7C9-5F26-4295-ACE6-1D08E58ADD6E}">
      <dgm:prSet phldrT="[Testo]"/>
      <dgm:spPr/>
      <dgm:t>
        <a:bodyPr/>
        <a:lstStyle/>
        <a:p>
          <a:r>
            <a:rPr lang="it-IT" dirty="0"/>
            <a:t>Spagna</a:t>
          </a:r>
        </a:p>
        <a:p>
          <a:r>
            <a:rPr lang="it-IT" dirty="0"/>
            <a:t>(2013)</a:t>
          </a:r>
        </a:p>
      </dgm:t>
    </dgm:pt>
    <dgm:pt modelId="{C622040D-174E-4275-99AA-81F8366A569A}" type="parTrans" cxnId="{2D4C9288-8967-4C90-945F-FF6E7BC21704}">
      <dgm:prSet/>
      <dgm:spPr/>
      <dgm:t>
        <a:bodyPr/>
        <a:lstStyle/>
        <a:p>
          <a:endParaRPr lang="it-IT"/>
        </a:p>
      </dgm:t>
    </dgm:pt>
    <dgm:pt modelId="{01477E27-412A-4346-8592-89D76539012A}" type="sibTrans" cxnId="{2D4C9288-8967-4C90-945F-FF6E7BC21704}">
      <dgm:prSet/>
      <dgm:spPr/>
      <dgm:t>
        <a:bodyPr/>
        <a:lstStyle/>
        <a:p>
          <a:endParaRPr lang="it-IT"/>
        </a:p>
      </dgm:t>
    </dgm:pt>
    <dgm:pt modelId="{58C6F45E-2805-49A5-8CFC-63DB679F133F}">
      <dgm:prSet phldrT="[Testo]"/>
      <dgm:spPr/>
      <dgm:t>
        <a:bodyPr/>
        <a:lstStyle/>
        <a:p>
          <a:r>
            <a:rPr lang="it-IT" dirty="0"/>
            <a:t>UK e Irlanda</a:t>
          </a:r>
        </a:p>
        <a:p>
          <a:r>
            <a:rPr lang="it-IT" dirty="0"/>
            <a:t>(2015)</a:t>
          </a:r>
        </a:p>
      </dgm:t>
    </dgm:pt>
    <dgm:pt modelId="{B984710B-F26F-415B-929A-A02142B82084}" type="parTrans" cxnId="{5F3DAB6A-75EB-4934-BEAA-11DADF28F9BE}">
      <dgm:prSet/>
      <dgm:spPr/>
      <dgm:t>
        <a:bodyPr/>
        <a:lstStyle/>
        <a:p>
          <a:endParaRPr lang="it-IT"/>
        </a:p>
      </dgm:t>
    </dgm:pt>
    <dgm:pt modelId="{5EAAB6B3-A3D2-4EDC-88B0-98C93E316197}" type="sibTrans" cxnId="{5F3DAB6A-75EB-4934-BEAA-11DADF28F9BE}">
      <dgm:prSet/>
      <dgm:spPr/>
      <dgm:t>
        <a:bodyPr/>
        <a:lstStyle/>
        <a:p>
          <a:endParaRPr lang="it-IT"/>
        </a:p>
      </dgm:t>
    </dgm:pt>
    <dgm:pt modelId="{AADD83F7-8759-4BF7-A221-521354DB5ACE}">
      <dgm:prSet phldrT="[Testo]" custT="1"/>
      <dgm:spPr>
        <a:blipFill dpi="0" rotWithShape="0">
          <a:blip xmlns:r="http://schemas.openxmlformats.org/officeDocument/2006/relationships" r:embed="rId1">
            <a:alphaModFix amt="52000"/>
          </a:blip>
          <a:srcRect/>
          <a:stretch>
            <a:fillRect/>
          </a:stretch>
        </a:blipFill>
      </dgm:spPr>
      <dgm:t>
        <a:bodyPr/>
        <a:lstStyle/>
        <a:p>
          <a:pPr>
            <a:spcAft>
              <a:spcPts val="0"/>
            </a:spcAft>
          </a:pPr>
          <a:r>
            <a:rPr lang="it-IT" sz="2000" b="1" dirty="0"/>
            <a:t>Italia</a:t>
          </a:r>
        </a:p>
        <a:p>
          <a:pPr>
            <a:spcAft>
              <a:spcPts val="0"/>
            </a:spcAft>
          </a:pPr>
          <a:r>
            <a:rPr lang="it-IT" sz="2000" b="1" dirty="0"/>
            <a:t>(2018)</a:t>
          </a:r>
        </a:p>
      </dgm:t>
    </dgm:pt>
    <dgm:pt modelId="{48130041-B377-4C37-B295-7A13B8DAB052}" type="parTrans" cxnId="{81C8A849-19D5-4BE8-8195-B7B972D651B2}">
      <dgm:prSet/>
      <dgm:spPr/>
      <dgm:t>
        <a:bodyPr/>
        <a:lstStyle/>
        <a:p>
          <a:endParaRPr lang="it-IT"/>
        </a:p>
      </dgm:t>
    </dgm:pt>
    <dgm:pt modelId="{F707EE7E-F014-46BA-89C9-54E5017488FF}" type="sibTrans" cxnId="{81C8A849-19D5-4BE8-8195-B7B972D651B2}">
      <dgm:prSet/>
      <dgm:spPr/>
      <dgm:t>
        <a:bodyPr/>
        <a:lstStyle/>
        <a:p>
          <a:endParaRPr lang="it-IT"/>
        </a:p>
      </dgm:t>
    </dgm:pt>
    <dgm:pt modelId="{941965BD-769E-4E7A-87F5-5ABCC8BBEF4D}" type="pres">
      <dgm:prSet presAssocID="{E8EE1C53-0AB9-448E-A62A-0B0AD2B26FD6}" presName="Name0" presStyleCnt="0">
        <dgm:presLayoutVars>
          <dgm:dir/>
          <dgm:resizeHandles val="exact"/>
        </dgm:presLayoutVars>
      </dgm:prSet>
      <dgm:spPr/>
    </dgm:pt>
    <dgm:pt modelId="{F04B011F-EC26-440F-AE3C-8968EBBB67A4}" type="pres">
      <dgm:prSet presAssocID="{E8EE1C53-0AB9-448E-A62A-0B0AD2B26FD6}" presName="arrow" presStyleLbl="bgShp" presStyleIdx="0" presStyleCnt="1" custLinFactNeighborY="14319"/>
      <dgm:spPr/>
    </dgm:pt>
    <dgm:pt modelId="{7BC61871-5F44-4ED1-A029-636D8FFFD2A4}" type="pres">
      <dgm:prSet presAssocID="{E8EE1C53-0AB9-448E-A62A-0B0AD2B26FD6}" presName="points" presStyleCnt="0"/>
      <dgm:spPr/>
    </dgm:pt>
    <dgm:pt modelId="{50B3EB5C-0103-4490-ADB2-0A1EAFBD51BE}" type="pres">
      <dgm:prSet presAssocID="{15A2D7C9-5F26-4295-ACE6-1D08E58ADD6E}" presName="compositeA" presStyleCnt="0"/>
      <dgm:spPr/>
    </dgm:pt>
    <dgm:pt modelId="{F10F7FA3-504F-46D1-87CC-43B00218BCA0}" type="pres">
      <dgm:prSet presAssocID="{15A2D7C9-5F26-4295-ACE6-1D08E58ADD6E}" presName="textA" presStyleLbl="revTx" presStyleIdx="0" presStyleCnt="3" custLinFactNeighborX="3996" custLinFactNeighborY="19171">
        <dgm:presLayoutVars>
          <dgm:bulletEnabled val="1"/>
        </dgm:presLayoutVars>
      </dgm:prSet>
      <dgm:spPr/>
    </dgm:pt>
    <dgm:pt modelId="{71E0CF16-0545-42E1-9B2F-E3E2E2FFBEA3}" type="pres">
      <dgm:prSet presAssocID="{15A2D7C9-5F26-4295-ACE6-1D08E58ADD6E}" presName="circleA" presStyleLbl="node1" presStyleIdx="0" presStyleCnt="3" custLinFactNeighborX="-16073" custLinFactNeighborY="39961"/>
      <dgm:spPr/>
    </dgm:pt>
    <dgm:pt modelId="{726DD715-F519-4A7E-A150-D8E658A552C5}" type="pres">
      <dgm:prSet presAssocID="{15A2D7C9-5F26-4295-ACE6-1D08E58ADD6E}" presName="spaceA" presStyleCnt="0"/>
      <dgm:spPr/>
    </dgm:pt>
    <dgm:pt modelId="{3D7EBB74-2CD4-427D-B68D-2057EC695613}" type="pres">
      <dgm:prSet presAssocID="{01477E27-412A-4346-8592-89D76539012A}" presName="space" presStyleCnt="0"/>
      <dgm:spPr/>
    </dgm:pt>
    <dgm:pt modelId="{3769EFD9-A661-448C-B925-7385D8D44278}" type="pres">
      <dgm:prSet presAssocID="{58C6F45E-2805-49A5-8CFC-63DB679F133F}" presName="compositeB" presStyleCnt="0"/>
      <dgm:spPr/>
    </dgm:pt>
    <dgm:pt modelId="{980034A0-4480-497B-8EC3-FF702B2C1803}" type="pres">
      <dgm:prSet presAssocID="{58C6F45E-2805-49A5-8CFC-63DB679F133F}" presName="textB" presStyleLbl="revTx" presStyleIdx="1" presStyleCnt="3" custLinFactNeighborX="-35748" custLinFactNeighborY="28019">
        <dgm:presLayoutVars>
          <dgm:bulletEnabled val="1"/>
        </dgm:presLayoutVars>
      </dgm:prSet>
      <dgm:spPr/>
    </dgm:pt>
    <dgm:pt modelId="{5936696D-F49F-466B-BE3A-85D24867005B}" type="pres">
      <dgm:prSet presAssocID="{58C6F45E-2805-49A5-8CFC-63DB679F133F}" presName="circleB" presStyleLbl="node1" presStyleIdx="1" presStyleCnt="3" custLinFactX="-100000" custLinFactNeighborX="-197205" custLinFactNeighborY="45318"/>
      <dgm:spPr/>
    </dgm:pt>
    <dgm:pt modelId="{DF9DE8C2-B776-4B20-BC5A-FFD950A944B3}" type="pres">
      <dgm:prSet presAssocID="{58C6F45E-2805-49A5-8CFC-63DB679F133F}" presName="spaceB" presStyleCnt="0"/>
      <dgm:spPr/>
    </dgm:pt>
    <dgm:pt modelId="{B82BEEBF-9749-4EAB-B270-4DD27BBDB996}" type="pres">
      <dgm:prSet presAssocID="{5EAAB6B3-A3D2-4EDC-88B0-98C93E316197}" presName="space" presStyleCnt="0"/>
      <dgm:spPr/>
    </dgm:pt>
    <dgm:pt modelId="{78766093-2CA0-4E76-BCDF-7899A02892B1}" type="pres">
      <dgm:prSet presAssocID="{AADD83F7-8759-4BF7-A221-521354DB5ACE}" presName="compositeA" presStyleCnt="0"/>
      <dgm:spPr/>
    </dgm:pt>
    <dgm:pt modelId="{D6AAA18B-C0C7-4626-8638-5505FF56322E}" type="pres">
      <dgm:prSet presAssocID="{AADD83F7-8759-4BF7-A221-521354DB5ACE}" presName="textA" presStyleLbl="revTx" presStyleIdx="2" presStyleCnt="3" custScaleX="139431" custScaleY="112275" custLinFactNeighborX="2688" custLinFactNeighborY="3069">
        <dgm:presLayoutVars>
          <dgm:bulletEnabled val="1"/>
        </dgm:presLayoutVars>
      </dgm:prSet>
      <dgm:spPr/>
    </dgm:pt>
    <dgm:pt modelId="{2E94AF18-0E93-40E5-930D-A6B32369F82D}" type="pres">
      <dgm:prSet presAssocID="{AADD83F7-8759-4BF7-A221-521354DB5ACE}" presName="circleA" presStyleLbl="node1" presStyleIdx="2" presStyleCnt="3" custScaleX="182246" custScaleY="182246" custLinFactNeighborX="-16073" custLinFactNeighborY="39961"/>
      <dgm:spPr>
        <a:blipFill rotWithShape="0">
          <a:blip xmlns:r="http://schemas.openxmlformats.org/officeDocument/2006/relationships" r:embed="rId1"/>
          <a:stretch>
            <a:fillRect/>
          </a:stretch>
        </a:blipFill>
      </dgm:spPr>
    </dgm:pt>
    <dgm:pt modelId="{BD1E0877-89C2-4437-BF20-8BCB2005CA4F}" type="pres">
      <dgm:prSet presAssocID="{AADD83F7-8759-4BF7-A221-521354DB5ACE}" presName="spaceA" presStyleCnt="0"/>
      <dgm:spPr/>
    </dgm:pt>
  </dgm:ptLst>
  <dgm:cxnLst>
    <dgm:cxn modelId="{67784D5B-295E-479E-A5BF-0EF8B0D58A2F}" type="presOf" srcId="{E8EE1C53-0AB9-448E-A62A-0B0AD2B26FD6}" destId="{941965BD-769E-4E7A-87F5-5ABCC8BBEF4D}" srcOrd="0" destOrd="0" presId="urn:microsoft.com/office/officeart/2005/8/layout/hProcess11"/>
    <dgm:cxn modelId="{81C8A849-19D5-4BE8-8195-B7B972D651B2}" srcId="{E8EE1C53-0AB9-448E-A62A-0B0AD2B26FD6}" destId="{AADD83F7-8759-4BF7-A221-521354DB5ACE}" srcOrd="2" destOrd="0" parTransId="{48130041-B377-4C37-B295-7A13B8DAB052}" sibTransId="{F707EE7E-F014-46BA-89C9-54E5017488FF}"/>
    <dgm:cxn modelId="{5F3DAB6A-75EB-4934-BEAA-11DADF28F9BE}" srcId="{E8EE1C53-0AB9-448E-A62A-0B0AD2B26FD6}" destId="{58C6F45E-2805-49A5-8CFC-63DB679F133F}" srcOrd="1" destOrd="0" parTransId="{B984710B-F26F-415B-929A-A02142B82084}" sibTransId="{5EAAB6B3-A3D2-4EDC-88B0-98C93E316197}"/>
    <dgm:cxn modelId="{2D4C9288-8967-4C90-945F-FF6E7BC21704}" srcId="{E8EE1C53-0AB9-448E-A62A-0B0AD2B26FD6}" destId="{15A2D7C9-5F26-4295-ACE6-1D08E58ADD6E}" srcOrd="0" destOrd="0" parTransId="{C622040D-174E-4275-99AA-81F8366A569A}" sibTransId="{01477E27-412A-4346-8592-89D76539012A}"/>
    <dgm:cxn modelId="{C97C039B-0840-4DD0-B397-B43FF4D98514}" type="presOf" srcId="{58C6F45E-2805-49A5-8CFC-63DB679F133F}" destId="{980034A0-4480-497B-8EC3-FF702B2C1803}" srcOrd="0" destOrd="0" presId="urn:microsoft.com/office/officeart/2005/8/layout/hProcess11"/>
    <dgm:cxn modelId="{F0A159AC-8FAB-4271-8160-CB6A6630015F}" type="presOf" srcId="{AADD83F7-8759-4BF7-A221-521354DB5ACE}" destId="{D6AAA18B-C0C7-4626-8638-5505FF56322E}" srcOrd="0" destOrd="0" presId="urn:microsoft.com/office/officeart/2005/8/layout/hProcess11"/>
    <dgm:cxn modelId="{7BED1BC3-9E04-4AD3-9CDF-6C5520274636}" type="presOf" srcId="{15A2D7C9-5F26-4295-ACE6-1D08E58ADD6E}" destId="{F10F7FA3-504F-46D1-87CC-43B00218BCA0}" srcOrd="0" destOrd="0" presId="urn:microsoft.com/office/officeart/2005/8/layout/hProcess11"/>
    <dgm:cxn modelId="{DEDC1344-D81E-4EFD-82C7-EDA961DCD2F8}" type="presParOf" srcId="{941965BD-769E-4E7A-87F5-5ABCC8BBEF4D}" destId="{F04B011F-EC26-440F-AE3C-8968EBBB67A4}" srcOrd="0" destOrd="0" presId="urn:microsoft.com/office/officeart/2005/8/layout/hProcess11"/>
    <dgm:cxn modelId="{17E9845C-3101-4CA5-A7E9-FA1DE60EDBB4}" type="presParOf" srcId="{941965BD-769E-4E7A-87F5-5ABCC8BBEF4D}" destId="{7BC61871-5F44-4ED1-A029-636D8FFFD2A4}" srcOrd="1" destOrd="0" presId="urn:microsoft.com/office/officeart/2005/8/layout/hProcess11"/>
    <dgm:cxn modelId="{0BF5E730-F254-4F5F-ADD5-377B45DEE8CA}" type="presParOf" srcId="{7BC61871-5F44-4ED1-A029-636D8FFFD2A4}" destId="{50B3EB5C-0103-4490-ADB2-0A1EAFBD51BE}" srcOrd="0" destOrd="0" presId="urn:microsoft.com/office/officeart/2005/8/layout/hProcess11"/>
    <dgm:cxn modelId="{6981861A-2BDF-49D1-8E93-FAB948A656DD}" type="presParOf" srcId="{50B3EB5C-0103-4490-ADB2-0A1EAFBD51BE}" destId="{F10F7FA3-504F-46D1-87CC-43B00218BCA0}" srcOrd="0" destOrd="0" presId="urn:microsoft.com/office/officeart/2005/8/layout/hProcess11"/>
    <dgm:cxn modelId="{B90EAA77-DA8A-464C-A5F9-64604519EDD6}" type="presParOf" srcId="{50B3EB5C-0103-4490-ADB2-0A1EAFBD51BE}" destId="{71E0CF16-0545-42E1-9B2F-E3E2E2FFBEA3}" srcOrd="1" destOrd="0" presId="urn:microsoft.com/office/officeart/2005/8/layout/hProcess11"/>
    <dgm:cxn modelId="{9B4B92AD-1324-4EE1-B7F7-020EED539D96}" type="presParOf" srcId="{50B3EB5C-0103-4490-ADB2-0A1EAFBD51BE}" destId="{726DD715-F519-4A7E-A150-D8E658A552C5}" srcOrd="2" destOrd="0" presId="urn:microsoft.com/office/officeart/2005/8/layout/hProcess11"/>
    <dgm:cxn modelId="{08EA17E1-5E53-4939-939C-AAE703E6A8E0}" type="presParOf" srcId="{7BC61871-5F44-4ED1-A029-636D8FFFD2A4}" destId="{3D7EBB74-2CD4-427D-B68D-2057EC695613}" srcOrd="1" destOrd="0" presId="urn:microsoft.com/office/officeart/2005/8/layout/hProcess11"/>
    <dgm:cxn modelId="{02913BB6-4DD1-4C2E-AC4C-156C79A393D5}" type="presParOf" srcId="{7BC61871-5F44-4ED1-A029-636D8FFFD2A4}" destId="{3769EFD9-A661-448C-B925-7385D8D44278}" srcOrd="2" destOrd="0" presId="urn:microsoft.com/office/officeart/2005/8/layout/hProcess11"/>
    <dgm:cxn modelId="{0F7000B0-BBF0-4F4C-8EA8-B1E9F7846D62}" type="presParOf" srcId="{3769EFD9-A661-448C-B925-7385D8D44278}" destId="{980034A0-4480-497B-8EC3-FF702B2C1803}" srcOrd="0" destOrd="0" presId="urn:microsoft.com/office/officeart/2005/8/layout/hProcess11"/>
    <dgm:cxn modelId="{B50E3F79-FBBB-4E4E-A26F-C8E235F844B6}" type="presParOf" srcId="{3769EFD9-A661-448C-B925-7385D8D44278}" destId="{5936696D-F49F-466B-BE3A-85D24867005B}" srcOrd="1" destOrd="0" presId="urn:microsoft.com/office/officeart/2005/8/layout/hProcess11"/>
    <dgm:cxn modelId="{1A2D177A-1C0E-45C8-B0A6-D8F9C18CF9C0}" type="presParOf" srcId="{3769EFD9-A661-448C-B925-7385D8D44278}" destId="{DF9DE8C2-B776-4B20-BC5A-FFD950A944B3}" srcOrd="2" destOrd="0" presId="urn:microsoft.com/office/officeart/2005/8/layout/hProcess11"/>
    <dgm:cxn modelId="{F92E0938-A1AD-4B04-B12E-FDD040629F18}" type="presParOf" srcId="{7BC61871-5F44-4ED1-A029-636D8FFFD2A4}" destId="{B82BEEBF-9749-4EAB-B270-4DD27BBDB996}" srcOrd="3" destOrd="0" presId="urn:microsoft.com/office/officeart/2005/8/layout/hProcess11"/>
    <dgm:cxn modelId="{489F4777-5D1B-4F2D-B92B-BBE87645D806}" type="presParOf" srcId="{7BC61871-5F44-4ED1-A029-636D8FFFD2A4}" destId="{78766093-2CA0-4E76-BCDF-7899A02892B1}" srcOrd="4" destOrd="0" presId="urn:microsoft.com/office/officeart/2005/8/layout/hProcess11"/>
    <dgm:cxn modelId="{57C66A8D-2D40-4550-9B80-5645768CCD74}" type="presParOf" srcId="{78766093-2CA0-4E76-BCDF-7899A02892B1}" destId="{D6AAA18B-C0C7-4626-8638-5505FF56322E}" srcOrd="0" destOrd="0" presId="urn:microsoft.com/office/officeart/2005/8/layout/hProcess11"/>
    <dgm:cxn modelId="{3244567E-A091-4EE3-BC5E-AB4B5DA19D11}" type="presParOf" srcId="{78766093-2CA0-4E76-BCDF-7899A02892B1}" destId="{2E94AF18-0E93-40E5-930D-A6B32369F82D}" srcOrd="1" destOrd="0" presId="urn:microsoft.com/office/officeart/2005/8/layout/hProcess11"/>
    <dgm:cxn modelId="{8BDC970E-8F11-4C96-B12F-D86699BCBF5F}" type="presParOf" srcId="{78766093-2CA0-4E76-BCDF-7899A02892B1}" destId="{BD1E0877-89C2-4437-BF20-8BCB2005CA4F}" srcOrd="2" destOrd="0" presId="urn:microsoft.com/office/officeart/2005/8/layout/hProcess11"/>
  </dgm:cxnLst>
  <dgm:bg/>
  <dgm:whole>
    <a:ln w="12700">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EE1C53-0AB9-448E-A62A-0B0AD2B26FD6}" type="doc">
      <dgm:prSet loTypeId="urn:microsoft.com/office/officeart/2005/8/layout/hProcess11" loCatId="process" qsTypeId="urn:microsoft.com/office/officeart/2005/8/quickstyle/simple1" qsCatId="simple" csTypeId="urn:microsoft.com/office/officeart/2005/8/colors/accent1_2" csCatId="accent1" phldr="1"/>
      <dgm:spPr/>
    </dgm:pt>
    <dgm:pt modelId="{15A2D7C9-5F26-4295-ACE6-1D08E58ADD6E}">
      <dgm:prSet phldrT="[Testo]"/>
      <dgm:spPr/>
      <dgm:t>
        <a:bodyPr/>
        <a:lstStyle/>
        <a:p>
          <a:r>
            <a:rPr lang="it-IT" dirty="0"/>
            <a:t>Spagna</a:t>
          </a:r>
        </a:p>
        <a:p>
          <a:r>
            <a:rPr lang="it-IT" dirty="0"/>
            <a:t>(2013)</a:t>
          </a:r>
        </a:p>
      </dgm:t>
    </dgm:pt>
    <dgm:pt modelId="{C622040D-174E-4275-99AA-81F8366A569A}" type="parTrans" cxnId="{2D4C9288-8967-4C90-945F-FF6E7BC21704}">
      <dgm:prSet/>
      <dgm:spPr/>
      <dgm:t>
        <a:bodyPr/>
        <a:lstStyle/>
        <a:p>
          <a:endParaRPr lang="it-IT"/>
        </a:p>
      </dgm:t>
    </dgm:pt>
    <dgm:pt modelId="{01477E27-412A-4346-8592-89D76539012A}" type="sibTrans" cxnId="{2D4C9288-8967-4C90-945F-FF6E7BC21704}">
      <dgm:prSet/>
      <dgm:spPr/>
      <dgm:t>
        <a:bodyPr/>
        <a:lstStyle/>
        <a:p>
          <a:endParaRPr lang="it-IT"/>
        </a:p>
      </dgm:t>
    </dgm:pt>
    <dgm:pt modelId="{58C6F45E-2805-49A5-8CFC-63DB679F133F}">
      <dgm:prSet phldrT="[Testo]"/>
      <dgm:spPr/>
      <dgm:t>
        <a:bodyPr/>
        <a:lstStyle/>
        <a:p>
          <a:r>
            <a:rPr lang="it-IT" dirty="0"/>
            <a:t>UK e Irlanda</a:t>
          </a:r>
        </a:p>
        <a:p>
          <a:r>
            <a:rPr lang="it-IT" dirty="0"/>
            <a:t>(2015)</a:t>
          </a:r>
        </a:p>
      </dgm:t>
    </dgm:pt>
    <dgm:pt modelId="{B984710B-F26F-415B-929A-A02142B82084}" type="parTrans" cxnId="{5F3DAB6A-75EB-4934-BEAA-11DADF28F9BE}">
      <dgm:prSet/>
      <dgm:spPr/>
      <dgm:t>
        <a:bodyPr/>
        <a:lstStyle/>
        <a:p>
          <a:endParaRPr lang="it-IT"/>
        </a:p>
      </dgm:t>
    </dgm:pt>
    <dgm:pt modelId="{5EAAB6B3-A3D2-4EDC-88B0-98C93E316197}" type="sibTrans" cxnId="{5F3DAB6A-75EB-4934-BEAA-11DADF28F9BE}">
      <dgm:prSet/>
      <dgm:spPr/>
      <dgm:t>
        <a:bodyPr/>
        <a:lstStyle/>
        <a:p>
          <a:endParaRPr lang="it-IT"/>
        </a:p>
      </dgm:t>
    </dgm:pt>
    <dgm:pt modelId="{AADD83F7-8759-4BF7-A221-521354DB5ACE}">
      <dgm:prSet phldrT="[Testo]" custT="1"/>
      <dgm:spPr>
        <a:blipFill dpi="0" rotWithShape="0">
          <a:blip xmlns:r="http://schemas.openxmlformats.org/officeDocument/2006/relationships" r:embed="rId1">
            <a:alphaModFix amt="52000"/>
          </a:blip>
          <a:srcRect/>
          <a:stretch>
            <a:fillRect/>
          </a:stretch>
        </a:blipFill>
      </dgm:spPr>
      <dgm:t>
        <a:bodyPr/>
        <a:lstStyle/>
        <a:p>
          <a:pPr>
            <a:spcAft>
              <a:spcPts val="0"/>
            </a:spcAft>
          </a:pPr>
          <a:r>
            <a:rPr lang="it-IT" sz="2000" b="1" dirty="0"/>
            <a:t>Italia</a:t>
          </a:r>
        </a:p>
        <a:p>
          <a:pPr>
            <a:spcAft>
              <a:spcPts val="0"/>
            </a:spcAft>
          </a:pPr>
          <a:r>
            <a:rPr lang="it-IT" sz="2000" b="1" dirty="0"/>
            <a:t>(2018)</a:t>
          </a:r>
        </a:p>
      </dgm:t>
    </dgm:pt>
    <dgm:pt modelId="{48130041-B377-4C37-B295-7A13B8DAB052}" type="parTrans" cxnId="{81C8A849-19D5-4BE8-8195-B7B972D651B2}">
      <dgm:prSet/>
      <dgm:spPr/>
      <dgm:t>
        <a:bodyPr/>
        <a:lstStyle/>
        <a:p>
          <a:endParaRPr lang="it-IT"/>
        </a:p>
      </dgm:t>
    </dgm:pt>
    <dgm:pt modelId="{F707EE7E-F014-46BA-89C9-54E5017488FF}" type="sibTrans" cxnId="{81C8A849-19D5-4BE8-8195-B7B972D651B2}">
      <dgm:prSet/>
      <dgm:spPr/>
      <dgm:t>
        <a:bodyPr/>
        <a:lstStyle/>
        <a:p>
          <a:endParaRPr lang="it-IT"/>
        </a:p>
      </dgm:t>
    </dgm:pt>
    <dgm:pt modelId="{941965BD-769E-4E7A-87F5-5ABCC8BBEF4D}" type="pres">
      <dgm:prSet presAssocID="{E8EE1C53-0AB9-448E-A62A-0B0AD2B26FD6}" presName="Name0" presStyleCnt="0">
        <dgm:presLayoutVars>
          <dgm:dir/>
          <dgm:resizeHandles val="exact"/>
        </dgm:presLayoutVars>
      </dgm:prSet>
      <dgm:spPr/>
    </dgm:pt>
    <dgm:pt modelId="{F04B011F-EC26-440F-AE3C-8968EBBB67A4}" type="pres">
      <dgm:prSet presAssocID="{E8EE1C53-0AB9-448E-A62A-0B0AD2B26FD6}" presName="arrow" presStyleLbl="bgShp" presStyleIdx="0" presStyleCnt="1" custLinFactNeighborY="14319"/>
      <dgm:spPr/>
    </dgm:pt>
    <dgm:pt modelId="{7BC61871-5F44-4ED1-A029-636D8FFFD2A4}" type="pres">
      <dgm:prSet presAssocID="{E8EE1C53-0AB9-448E-A62A-0B0AD2B26FD6}" presName="points" presStyleCnt="0"/>
      <dgm:spPr/>
    </dgm:pt>
    <dgm:pt modelId="{50B3EB5C-0103-4490-ADB2-0A1EAFBD51BE}" type="pres">
      <dgm:prSet presAssocID="{15A2D7C9-5F26-4295-ACE6-1D08E58ADD6E}" presName="compositeA" presStyleCnt="0"/>
      <dgm:spPr/>
    </dgm:pt>
    <dgm:pt modelId="{F10F7FA3-504F-46D1-87CC-43B00218BCA0}" type="pres">
      <dgm:prSet presAssocID="{15A2D7C9-5F26-4295-ACE6-1D08E58ADD6E}" presName="textA" presStyleLbl="revTx" presStyleIdx="0" presStyleCnt="3" custLinFactNeighborX="3996" custLinFactNeighborY="19171">
        <dgm:presLayoutVars>
          <dgm:bulletEnabled val="1"/>
        </dgm:presLayoutVars>
      </dgm:prSet>
      <dgm:spPr/>
    </dgm:pt>
    <dgm:pt modelId="{71E0CF16-0545-42E1-9B2F-E3E2E2FFBEA3}" type="pres">
      <dgm:prSet presAssocID="{15A2D7C9-5F26-4295-ACE6-1D08E58ADD6E}" presName="circleA" presStyleLbl="node1" presStyleIdx="0" presStyleCnt="3" custLinFactNeighborX="-16073" custLinFactNeighborY="39961"/>
      <dgm:spPr/>
    </dgm:pt>
    <dgm:pt modelId="{726DD715-F519-4A7E-A150-D8E658A552C5}" type="pres">
      <dgm:prSet presAssocID="{15A2D7C9-5F26-4295-ACE6-1D08E58ADD6E}" presName="spaceA" presStyleCnt="0"/>
      <dgm:spPr/>
    </dgm:pt>
    <dgm:pt modelId="{3D7EBB74-2CD4-427D-B68D-2057EC695613}" type="pres">
      <dgm:prSet presAssocID="{01477E27-412A-4346-8592-89D76539012A}" presName="space" presStyleCnt="0"/>
      <dgm:spPr/>
    </dgm:pt>
    <dgm:pt modelId="{3769EFD9-A661-448C-B925-7385D8D44278}" type="pres">
      <dgm:prSet presAssocID="{58C6F45E-2805-49A5-8CFC-63DB679F133F}" presName="compositeB" presStyleCnt="0"/>
      <dgm:spPr/>
    </dgm:pt>
    <dgm:pt modelId="{980034A0-4480-497B-8EC3-FF702B2C1803}" type="pres">
      <dgm:prSet presAssocID="{58C6F45E-2805-49A5-8CFC-63DB679F133F}" presName="textB" presStyleLbl="revTx" presStyleIdx="1" presStyleCnt="3" custLinFactNeighborX="-35748" custLinFactNeighborY="28019">
        <dgm:presLayoutVars>
          <dgm:bulletEnabled val="1"/>
        </dgm:presLayoutVars>
      </dgm:prSet>
      <dgm:spPr/>
    </dgm:pt>
    <dgm:pt modelId="{5936696D-F49F-466B-BE3A-85D24867005B}" type="pres">
      <dgm:prSet presAssocID="{58C6F45E-2805-49A5-8CFC-63DB679F133F}" presName="circleB" presStyleLbl="node1" presStyleIdx="1" presStyleCnt="3" custLinFactX="-100000" custLinFactNeighborX="-197205" custLinFactNeighborY="45318"/>
      <dgm:spPr/>
    </dgm:pt>
    <dgm:pt modelId="{DF9DE8C2-B776-4B20-BC5A-FFD950A944B3}" type="pres">
      <dgm:prSet presAssocID="{58C6F45E-2805-49A5-8CFC-63DB679F133F}" presName="spaceB" presStyleCnt="0"/>
      <dgm:spPr/>
    </dgm:pt>
    <dgm:pt modelId="{B82BEEBF-9749-4EAB-B270-4DD27BBDB996}" type="pres">
      <dgm:prSet presAssocID="{5EAAB6B3-A3D2-4EDC-88B0-98C93E316197}" presName="space" presStyleCnt="0"/>
      <dgm:spPr/>
    </dgm:pt>
    <dgm:pt modelId="{78766093-2CA0-4E76-BCDF-7899A02892B1}" type="pres">
      <dgm:prSet presAssocID="{AADD83F7-8759-4BF7-A221-521354DB5ACE}" presName="compositeA" presStyleCnt="0"/>
      <dgm:spPr/>
    </dgm:pt>
    <dgm:pt modelId="{D6AAA18B-C0C7-4626-8638-5505FF56322E}" type="pres">
      <dgm:prSet presAssocID="{AADD83F7-8759-4BF7-A221-521354DB5ACE}" presName="textA" presStyleLbl="revTx" presStyleIdx="2" presStyleCnt="3" custScaleX="139431" custScaleY="112275" custLinFactNeighborX="2688" custLinFactNeighborY="3069">
        <dgm:presLayoutVars>
          <dgm:bulletEnabled val="1"/>
        </dgm:presLayoutVars>
      </dgm:prSet>
      <dgm:spPr/>
    </dgm:pt>
    <dgm:pt modelId="{2E94AF18-0E93-40E5-930D-A6B32369F82D}" type="pres">
      <dgm:prSet presAssocID="{AADD83F7-8759-4BF7-A221-521354DB5ACE}" presName="circleA" presStyleLbl="node1" presStyleIdx="2" presStyleCnt="3" custScaleX="182246" custScaleY="182246" custLinFactNeighborX="-16073" custLinFactNeighborY="39961"/>
      <dgm:spPr>
        <a:blipFill rotWithShape="0">
          <a:blip xmlns:r="http://schemas.openxmlformats.org/officeDocument/2006/relationships" r:embed="rId1"/>
          <a:stretch>
            <a:fillRect/>
          </a:stretch>
        </a:blipFill>
      </dgm:spPr>
    </dgm:pt>
    <dgm:pt modelId="{BD1E0877-89C2-4437-BF20-8BCB2005CA4F}" type="pres">
      <dgm:prSet presAssocID="{AADD83F7-8759-4BF7-A221-521354DB5ACE}" presName="spaceA" presStyleCnt="0"/>
      <dgm:spPr/>
    </dgm:pt>
  </dgm:ptLst>
  <dgm:cxnLst>
    <dgm:cxn modelId="{67784D5B-295E-479E-A5BF-0EF8B0D58A2F}" type="presOf" srcId="{E8EE1C53-0AB9-448E-A62A-0B0AD2B26FD6}" destId="{941965BD-769E-4E7A-87F5-5ABCC8BBEF4D}" srcOrd="0" destOrd="0" presId="urn:microsoft.com/office/officeart/2005/8/layout/hProcess11"/>
    <dgm:cxn modelId="{81C8A849-19D5-4BE8-8195-B7B972D651B2}" srcId="{E8EE1C53-0AB9-448E-A62A-0B0AD2B26FD6}" destId="{AADD83F7-8759-4BF7-A221-521354DB5ACE}" srcOrd="2" destOrd="0" parTransId="{48130041-B377-4C37-B295-7A13B8DAB052}" sibTransId="{F707EE7E-F014-46BA-89C9-54E5017488FF}"/>
    <dgm:cxn modelId="{5F3DAB6A-75EB-4934-BEAA-11DADF28F9BE}" srcId="{E8EE1C53-0AB9-448E-A62A-0B0AD2B26FD6}" destId="{58C6F45E-2805-49A5-8CFC-63DB679F133F}" srcOrd="1" destOrd="0" parTransId="{B984710B-F26F-415B-929A-A02142B82084}" sibTransId="{5EAAB6B3-A3D2-4EDC-88B0-98C93E316197}"/>
    <dgm:cxn modelId="{2D4C9288-8967-4C90-945F-FF6E7BC21704}" srcId="{E8EE1C53-0AB9-448E-A62A-0B0AD2B26FD6}" destId="{15A2D7C9-5F26-4295-ACE6-1D08E58ADD6E}" srcOrd="0" destOrd="0" parTransId="{C622040D-174E-4275-99AA-81F8366A569A}" sibTransId="{01477E27-412A-4346-8592-89D76539012A}"/>
    <dgm:cxn modelId="{C97C039B-0840-4DD0-B397-B43FF4D98514}" type="presOf" srcId="{58C6F45E-2805-49A5-8CFC-63DB679F133F}" destId="{980034A0-4480-497B-8EC3-FF702B2C1803}" srcOrd="0" destOrd="0" presId="urn:microsoft.com/office/officeart/2005/8/layout/hProcess11"/>
    <dgm:cxn modelId="{F0A159AC-8FAB-4271-8160-CB6A6630015F}" type="presOf" srcId="{AADD83F7-8759-4BF7-A221-521354DB5ACE}" destId="{D6AAA18B-C0C7-4626-8638-5505FF56322E}" srcOrd="0" destOrd="0" presId="urn:microsoft.com/office/officeart/2005/8/layout/hProcess11"/>
    <dgm:cxn modelId="{7BED1BC3-9E04-4AD3-9CDF-6C5520274636}" type="presOf" srcId="{15A2D7C9-5F26-4295-ACE6-1D08E58ADD6E}" destId="{F10F7FA3-504F-46D1-87CC-43B00218BCA0}" srcOrd="0" destOrd="0" presId="urn:microsoft.com/office/officeart/2005/8/layout/hProcess11"/>
    <dgm:cxn modelId="{DEDC1344-D81E-4EFD-82C7-EDA961DCD2F8}" type="presParOf" srcId="{941965BD-769E-4E7A-87F5-5ABCC8BBEF4D}" destId="{F04B011F-EC26-440F-AE3C-8968EBBB67A4}" srcOrd="0" destOrd="0" presId="urn:microsoft.com/office/officeart/2005/8/layout/hProcess11"/>
    <dgm:cxn modelId="{17E9845C-3101-4CA5-A7E9-FA1DE60EDBB4}" type="presParOf" srcId="{941965BD-769E-4E7A-87F5-5ABCC8BBEF4D}" destId="{7BC61871-5F44-4ED1-A029-636D8FFFD2A4}" srcOrd="1" destOrd="0" presId="urn:microsoft.com/office/officeart/2005/8/layout/hProcess11"/>
    <dgm:cxn modelId="{0BF5E730-F254-4F5F-ADD5-377B45DEE8CA}" type="presParOf" srcId="{7BC61871-5F44-4ED1-A029-636D8FFFD2A4}" destId="{50B3EB5C-0103-4490-ADB2-0A1EAFBD51BE}" srcOrd="0" destOrd="0" presId="urn:microsoft.com/office/officeart/2005/8/layout/hProcess11"/>
    <dgm:cxn modelId="{6981861A-2BDF-49D1-8E93-FAB948A656DD}" type="presParOf" srcId="{50B3EB5C-0103-4490-ADB2-0A1EAFBD51BE}" destId="{F10F7FA3-504F-46D1-87CC-43B00218BCA0}" srcOrd="0" destOrd="0" presId="urn:microsoft.com/office/officeart/2005/8/layout/hProcess11"/>
    <dgm:cxn modelId="{B90EAA77-DA8A-464C-A5F9-64604519EDD6}" type="presParOf" srcId="{50B3EB5C-0103-4490-ADB2-0A1EAFBD51BE}" destId="{71E0CF16-0545-42E1-9B2F-E3E2E2FFBEA3}" srcOrd="1" destOrd="0" presId="urn:microsoft.com/office/officeart/2005/8/layout/hProcess11"/>
    <dgm:cxn modelId="{9B4B92AD-1324-4EE1-B7F7-020EED539D96}" type="presParOf" srcId="{50B3EB5C-0103-4490-ADB2-0A1EAFBD51BE}" destId="{726DD715-F519-4A7E-A150-D8E658A552C5}" srcOrd="2" destOrd="0" presId="urn:microsoft.com/office/officeart/2005/8/layout/hProcess11"/>
    <dgm:cxn modelId="{08EA17E1-5E53-4939-939C-AAE703E6A8E0}" type="presParOf" srcId="{7BC61871-5F44-4ED1-A029-636D8FFFD2A4}" destId="{3D7EBB74-2CD4-427D-B68D-2057EC695613}" srcOrd="1" destOrd="0" presId="urn:microsoft.com/office/officeart/2005/8/layout/hProcess11"/>
    <dgm:cxn modelId="{02913BB6-4DD1-4C2E-AC4C-156C79A393D5}" type="presParOf" srcId="{7BC61871-5F44-4ED1-A029-636D8FFFD2A4}" destId="{3769EFD9-A661-448C-B925-7385D8D44278}" srcOrd="2" destOrd="0" presId="urn:microsoft.com/office/officeart/2005/8/layout/hProcess11"/>
    <dgm:cxn modelId="{0F7000B0-BBF0-4F4C-8EA8-B1E9F7846D62}" type="presParOf" srcId="{3769EFD9-A661-448C-B925-7385D8D44278}" destId="{980034A0-4480-497B-8EC3-FF702B2C1803}" srcOrd="0" destOrd="0" presId="urn:microsoft.com/office/officeart/2005/8/layout/hProcess11"/>
    <dgm:cxn modelId="{B50E3F79-FBBB-4E4E-A26F-C8E235F844B6}" type="presParOf" srcId="{3769EFD9-A661-448C-B925-7385D8D44278}" destId="{5936696D-F49F-466B-BE3A-85D24867005B}" srcOrd="1" destOrd="0" presId="urn:microsoft.com/office/officeart/2005/8/layout/hProcess11"/>
    <dgm:cxn modelId="{1A2D177A-1C0E-45C8-B0A6-D8F9C18CF9C0}" type="presParOf" srcId="{3769EFD9-A661-448C-B925-7385D8D44278}" destId="{DF9DE8C2-B776-4B20-BC5A-FFD950A944B3}" srcOrd="2" destOrd="0" presId="urn:microsoft.com/office/officeart/2005/8/layout/hProcess11"/>
    <dgm:cxn modelId="{F92E0938-A1AD-4B04-B12E-FDD040629F18}" type="presParOf" srcId="{7BC61871-5F44-4ED1-A029-636D8FFFD2A4}" destId="{B82BEEBF-9749-4EAB-B270-4DD27BBDB996}" srcOrd="3" destOrd="0" presId="urn:microsoft.com/office/officeart/2005/8/layout/hProcess11"/>
    <dgm:cxn modelId="{489F4777-5D1B-4F2D-B92B-BBE87645D806}" type="presParOf" srcId="{7BC61871-5F44-4ED1-A029-636D8FFFD2A4}" destId="{78766093-2CA0-4E76-BCDF-7899A02892B1}" srcOrd="4" destOrd="0" presId="urn:microsoft.com/office/officeart/2005/8/layout/hProcess11"/>
    <dgm:cxn modelId="{57C66A8D-2D40-4550-9B80-5645768CCD74}" type="presParOf" srcId="{78766093-2CA0-4E76-BCDF-7899A02892B1}" destId="{D6AAA18B-C0C7-4626-8638-5505FF56322E}" srcOrd="0" destOrd="0" presId="urn:microsoft.com/office/officeart/2005/8/layout/hProcess11"/>
    <dgm:cxn modelId="{3244567E-A091-4EE3-BC5E-AB4B5DA19D11}" type="presParOf" srcId="{78766093-2CA0-4E76-BCDF-7899A02892B1}" destId="{2E94AF18-0E93-40E5-930D-A6B32369F82D}" srcOrd="1" destOrd="0" presId="urn:microsoft.com/office/officeart/2005/8/layout/hProcess11"/>
    <dgm:cxn modelId="{8BDC970E-8F11-4C96-B12F-D86699BCBF5F}" type="presParOf" srcId="{78766093-2CA0-4E76-BCDF-7899A02892B1}" destId="{BD1E0877-89C2-4437-BF20-8BCB2005CA4F}" srcOrd="2" destOrd="0" presId="urn:microsoft.com/office/officeart/2005/8/layout/hProcess11"/>
  </dgm:cxnLst>
  <dgm:bg/>
  <dgm:whole>
    <a:ln w="12700">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78852F-02FD-40FE-9428-DE366E0C619C}"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it-IT"/>
        </a:p>
      </dgm:t>
    </dgm:pt>
    <dgm:pt modelId="{F07D7F1E-776F-422F-86CE-0D9B826D1360}">
      <dgm:prSet phldrT="[Testo]"/>
      <dgm:spPr/>
      <dgm:t>
        <a:bodyPr/>
        <a:lstStyle/>
        <a:p>
          <a:r>
            <a:rPr lang="it-IT" dirty="0" err="1"/>
            <a:t>Chapter</a:t>
          </a:r>
          <a:r>
            <a:rPr lang="it-IT" dirty="0"/>
            <a:t> </a:t>
          </a:r>
          <a:r>
            <a:rPr lang="it-IT" dirty="0" err="1"/>
            <a:t>ExCo</a:t>
          </a:r>
          <a:endParaRPr lang="it-IT" dirty="0"/>
        </a:p>
      </dgm:t>
    </dgm:pt>
    <dgm:pt modelId="{903FAA8E-F432-4EB0-B55C-37AEF880D7E6}" type="parTrans" cxnId="{DD5D5E47-848E-4D6C-A336-D7FAC2C3DAA8}">
      <dgm:prSet/>
      <dgm:spPr/>
      <dgm:t>
        <a:bodyPr/>
        <a:lstStyle/>
        <a:p>
          <a:endParaRPr lang="it-IT"/>
        </a:p>
      </dgm:t>
    </dgm:pt>
    <dgm:pt modelId="{EE769DFF-39B2-4499-9DD2-395A91E233EB}" type="sibTrans" cxnId="{DD5D5E47-848E-4D6C-A336-D7FAC2C3DAA8}">
      <dgm:prSet/>
      <dgm:spPr/>
      <dgm:t>
        <a:bodyPr/>
        <a:lstStyle/>
        <a:p>
          <a:endParaRPr lang="it-IT"/>
        </a:p>
      </dgm:t>
    </dgm:pt>
    <dgm:pt modelId="{14554943-B611-461B-A629-CC5477C19AED}">
      <dgm:prSet phldrT="[Testo]"/>
      <dgm:spPr/>
      <dgm:t>
        <a:bodyPr/>
        <a:lstStyle/>
        <a:p>
          <a:r>
            <a:rPr lang="it-IT" dirty="0"/>
            <a:t>IEEE </a:t>
          </a:r>
          <a:r>
            <a:rPr lang="it-IT" dirty="0" err="1"/>
            <a:t>Italy</a:t>
          </a:r>
          <a:r>
            <a:rPr lang="it-IT" dirty="0"/>
            <a:t> </a:t>
          </a:r>
          <a:r>
            <a:rPr lang="it-IT" dirty="0" err="1"/>
            <a:t>Section</a:t>
          </a:r>
          <a:endParaRPr lang="it-IT" dirty="0"/>
        </a:p>
      </dgm:t>
    </dgm:pt>
    <dgm:pt modelId="{81441F9E-7751-4B7B-A6DF-3B1EDFEA4F36}" type="parTrans" cxnId="{16D4E790-122C-420A-A9C2-D0B92A74FFD8}">
      <dgm:prSet/>
      <dgm:spPr/>
      <dgm:t>
        <a:bodyPr/>
        <a:lstStyle/>
        <a:p>
          <a:endParaRPr lang="it-IT"/>
        </a:p>
      </dgm:t>
    </dgm:pt>
    <dgm:pt modelId="{0EAB0849-5F81-4AC7-BACE-7886933C41DD}" type="sibTrans" cxnId="{16D4E790-122C-420A-A9C2-D0B92A74FFD8}">
      <dgm:prSet/>
      <dgm:spPr/>
      <dgm:t>
        <a:bodyPr/>
        <a:lstStyle/>
        <a:p>
          <a:endParaRPr lang="it-IT"/>
        </a:p>
      </dgm:t>
    </dgm:pt>
    <dgm:pt modelId="{FFD96E1B-A918-423B-AD3D-206AC9AC5A10}">
      <dgm:prSet phldrT="[Testo]"/>
      <dgm:spPr/>
      <dgm:t>
        <a:bodyPr/>
        <a:lstStyle/>
        <a:p>
          <a:r>
            <a:rPr lang="it-IT" dirty="0"/>
            <a:t>Commissioni</a:t>
          </a:r>
        </a:p>
      </dgm:t>
    </dgm:pt>
    <dgm:pt modelId="{DA07CC88-34E0-463F-89DA-BA179F173F60}" type="parTrans" cxnId="{2DFA77B4-8C50-4945-96E9-9D3740C45C7E}">
      <dgm:prSet/>
      <dgm:spPr/>
      <dgm:t>
        <a:bodyPr/>
        <a:lstStyle/>
        <a:p>
          <a:endParaRPr lang="it-IT"/>
        </a:p>
      </dgm:t>
    </dgm:pt>
    <dgm:pt modelId="{8CD8FFD7-95A4-44EE-A956-8F92B6A3CC97}" type="sibTrans" cxnId="{2DFA77B4-8C50-4945-96E9-9D3740C45C7E}">
      <dgm:prSet/>
      <dgm:spPr/>
      <dgm:t>
        <a:bodyPr/>
        <a:lstStyle/>
        <a:p>
          <a:endParaRPr lang="it-IT"/>
        </a:p>
      </dgm:t>
    </dgm:pt>
    <dgm:pt modelId="{C29276A7-A7A3-447B-9E68-3D6FD08B9B20}">
      <dgm:prSet phldrT="[Testo]"/>
      <dgm:spPr/>
      <dgm:t>
        <a:bodyPr/>
        <a:lstStyle/>
        <a:p>
          <a:r>
            <a:rPr lang="it-IT" dirty="0"/>
            <a:t>Servizi </a:t>
          </a:r>
        </a:p>
        <a:p>
          <a:r>
            <a:rPr lang="it-IT" dirty="0"/>
            <a:t>(gestione sito web, …)</a:t>
          </a:r>
        </a:p>
      </dgm:t>
    </dgm:pt>
    <dgm:pt modelId="{0F594F31-9164-4F65-940F-BDCDE3A78F19}" type="parTrans" cxnId="{34770EFF-083D-4368-9F33-4DED662E8B4B}">
      <dgm:prSet/>
      <dgm:spPr/>
      <dgm:t>
        <a:bodyPr/>
        <a:lstStyle/>
        <a:p>
          <a:endParaRPr lang="it-IT"/>
        </a:p>
      </dgm:t>
    </dgm:pt>
    <dgm:pt modelId="{42BE3FCF-9D3C-436C-9D24-197375D7C851}" type="sibTrans" cxnId="{34770EFF-083D-4368-9F33-4DED662E8B4B}">
      <dgm:prSet/>
      <dgm:spPr/>
      <dgm:t>
        <a:bodyPr/>
        <a:lstStyle/>
        <a:p>
          <a:endParaRPr lang="it-IT"/>
        </a:p>
      </dgm:t>
    </dgm:pt>
    <dgm:pt modelId="{C289F003-A242-4C0C-8ACC-F12B5773C0CE}" type="pres">
      <dgm:prSet presAssocID="{EC78852F-02FD-40FE-9428-DE366E0C619C}" presName="Name0" presStyleCnt="0">
        <dgm:presLayoutVars>
          <dgm:chMax val="1"/>
          <dgm:chPref val="1"/>
          <dgm:dir/>
          <dgm:animOne val="branch"/>
          <dgm:animLvl val="lvl"/>
        </dgm:presLayoutVars>
      </dgm:prSet>
      <dgm:spPr/>
    </dgm:pt>
    <dgm:pt modelId="{FA34DCB6-240C-4B24-845A-A7D60BA802AC}" type="pres">
      <dgm:prSet presAssocID="{F07D7F1E-776F-422F-86CE-0D9B826D1360}" presName="singleCycle" presStyleCnt="0"/>
      <dgm:spPr/>
    </dgm:pt>
    <dgm:pt modelId="{A34228D3-19AD-4009-9056-EF116EB1D19E}" type="pres">
      <dgm:prSet presAssocID="{F07D7F1E-776F-422F-86CE-0D9B826D1360}" presName="singleCenter" presStyleLbl="node1" presStyleIdx="0" presStyleCnt="4">
        <dgm:presLayoutVars>
          <dgm:chMax val="7"/>
          <dgm:chPref val="7"/>
        </dgm:presLayoutVars>
      </dgm:prSet>
      <dgm:spPr/>
    </dgm:pt>
    <dgm:pt modelId="{EC5D8AD5-9B42-44DE-A222-DAD63DD1DBC0}" type="pres">
      <dgm:prSet presAssocID="{81441F9E-7751-4B7B-A6DF-3B1EDFEA4F36}" presName="Name56" presStyleLbl="parChTrans1D2" presStyleIdx="0" presStyleCnt="3"/>
      <dgm:spPr/>
    </dgm:pt>
    <dgm:pt modelId="{90C9FEA3-216A-4E3F-802A-A86D0BE660A8}" type="pres">
      <dgm:prSet presAssocID="{14554943-B611-461B-A629-CC5477C19AED}" presName="text0" presStyleLbl="node1" presStyleIdx="1" presStyleCnt="4" custScaleX="220339">
        <dgm:presLayoutVars>
          <dgm:bulletEnabled val="1"/>
        </dgm:presLayoutVars>
      </dgm:prSet>
      <dgm:spPr/>
    </dgm:pt>
    <dgm:pt modelId="{6ECF3CC8-E16B-4CBA-9163-C72C42C62EF5}" type="pres">
      <dgm:prSet presAssocID="{DA07CC88-34E0-463F-89DA-BA179F173F60}" presName="Name56" presStyleLbl="parChTrans1D2" presStyleIdx="1" presStyleCnt="3"/>
      <dgm:spPr/>
    </dgm:pt>
    <dgm:pt modelId="{2B4C8C6A-5866-4847-B24D-DA74E336DBC6}" type="pres">
      <dgm:prSet presAssocID="{FFD96E1B-A918-423B-AD3D-206AC9AC5A10}" presName="text0" presStyleLbl="node1" presStyleIdx="2" presStyleCnt="4" custScaleX="220339">
        <dgm:presLayoutVars>
          <dgm:bulletEnabled val="1"/>
        </dgm:presLayoutVars>
      </dgm:prSet>
      <dgm:spPr/>
    </dgm:pt>
    <dgm:pt modelId="{21B15FD0-E1A0-4DF0-8A48-A3B008E68DEA}" type="pres">
      <dgm:prSet presAssocID="{0F594F31-9164-4F65-940F-BDCDE3A78F19}" presName="Name56" presStyleLbl="parChTrans1D2" presStyleIdx="2" presStyleCnt="3"/>
      <dgm:spPr/>
    </dgm:pt>
    <dgm:pt modelId="{D28FBC71-9BDE-4174-9466-8AEC98B1586D}" type="pres">
      <dgm:prSet presAssocID="{C29276A7-A7A3-447B-9E68-3D6FD08B9B20}" presName="text0" presStyleLbl="node1" presStyleIdx="3" presStyleCnt="4" custScaleX="220339">
        <dgm:presLayoutVars>
          <dgm:bulletEnabled val="1"/>
        </dgm:presLayoutVars>
      </dgm:prSet>
      <dgm:spPr/>
    </dgm:pt>
  </dgm:ptLst>
  <dgm:cxnLst>
    <dgm:cxn modelId="{A7D6D638-7CF2-415B-8F01-7BC6F5EA175C}" type="presOf" srcId="{C29276A7-A7A3-447B-9E68-3D6FD08B9B20}" destId="{D28FBC71-9BDE-4174-9466-8AEC98B1586D}" srcOrd="0" destOrd="0" presId="urn:microsoft.com/office/officeart/2008/layout/RadialCluster"/>
    <dgm:cxn modelId="{D90B9641-F024-4A38-9BED-22578BEB2DD2}" type="presOf" srcId="{81441F9E-7751-4B7B-A6DF-3B1EDFEA4F36}" destId="{EC5D8AD5-9B42-44DE-A222-DAD63DD1DBC0}" srcOrd="0" destOrd="0" presId="urn:microsoft.com/office/officeart/2008/layout/RadialCluster"/>
    <dgm:cxn modelId="{DD5D5E47-848E-4D6C-A336-D7FAC2C3DAA8}" srcId="{EC78852F-02FD-40FE-9428-DE366E0C619C}" destId="{F07D7F1E-776F-422F-86CE-0D9B826D1360}" srcOrd="0" destOrd="0" parTransId="{903FAA8E-F432-4EB0-B55C-37AEF880D7E6}" sibTransId="{EE769DFF-39B2-4499-9DD2-395A91E233EB}"/>
    <dgm:cxn modelId="{42921D7A-1EB0-4465-8E70-0AFBB658B190}" type="presOf" srcId="{DA07CC88-34E0-463F-89DA-BA179F173F60}" destId="{6ECF3CC8-E16B-4CBA-9163-C72C42C62EF5}" srcOrd="0" destOrd="0" presId="urn:microsoft.com/office/officeart/2008/layout/RadialCluster"/>
    <dgm:cxn modelId="{16D4E790-122C-420A-A9C2-D0B92A74FFD8}" srcId="{F07D7F1E-776F-422F-86CE-0D9B826D1360}" destId="{14554943-B611-461B-A629-CC5477C19AED}" srcOrd="0" destOrd="0" parTransId="{81441F9E-7751-4B7B-A6DF-3B1EDFEA4F36}" sibTransId="{0EAB0849-5F81-4AC7-BACE-7886933C41DD}"/>
    <dgm:cxn modelId="{BFD8E99A-3944-43F2-BF50-77555ECD13C7}" type="presOf" srcId="{FFD96E1B-A918-423B-AD3D-206AC9AC5A10}" destId="{2B4C8C6A-5866-4847-B24D-DA74E336DBC6}" srcOrd="0" destOrd="0" presId="urn:microsoft.com/office/officeart/2008/layout/RadialCluster"/>
    <dgm:cxn modelId="{5F75229C-5825-43C5-9FA0-671726474807}" type="presOf" srcId="{F07D7F1E-776F-422F-86CE-0D9B826D1360}" destId="{A34228D3-19AD-4009-9056-EF116EB1D19E}" srcOrd="0" destOrd="0" presId="urn:microsoft.com/office/officeart/2008/layout/RadialCluster"/>
    <dgm:cxn modelId="{38C529AC-6474-4DD1-9D0C-499CD6FDEB07}" type="presOf" srcId="{EC78852F-02FD-40FE-9428-DE366E0C619C}" destId="{C289F003-A242-4C0C-8ACC-F12B5773C0CE}" srcOrd="0" destOrd="0" presId="urn:microsoft.com/office/officeart/2008/layout/RadialCluster"/>
    <dgm:cxn modelId="{2DFA77B4-8C50-4945-96E9-9D3740C45C7E}" srcId="{F07D7F1E-776F-422F-86CE-0D9B826D1360}" destId="{FFD96E1B-A918-423B-AD3D-206AC9AC5A10}" srcOrd="1" destOrd="0" parTransId="{DA07CC88-34E0-463F-89DA-BA179F173F60}" sibTransId="{8CD8FFD7-95A4-44EE-A956-8F92B6A3CC97}"/>
    <dgm:cxn modelId="{6AA101BA-3442-42B1-87A0-780DE54A21A3}" type="presOf" srcId="{0F594F31-9164-4F65-940F-BDCDE3A78F19}" destId="{21B15FD0-E1A0-4DF0-8A48-A3B008E68DEA}" srcOrd="0" destOrd="0" presId="urn:microsoft.com/office/officeart/2008/layout/RadialCluster"/>
    <dgm:cxn modelId="{B57BC8F1-9B99-4F91-8185-27FD07CB5906}" type="presOf" srcId="{14554943-B611-461B-A629-CC5477C19AED}" destId="{90C9FEA3-216A-4E3F-802A-A86D0BE660A8}" srcOrd="0" destOrd="0" presId="urn:microsoft.com/office/officeart/2008/layout/RadialCluster"/>
    <dgm:cxn modelId="{34770EFF-083D-4368-9F33-4DED662E8B4B}" srcId="{F07D7F1E-776F-422F-86CE-0D9B826D1360}" destId="{C29276A7-A7A3-447B-9E68-3D6FD08B9B20}" srcOrd="2" destOrd="0" parTransId="{0F594F31-9164-4F65-940F-BDCDE3A78F19}" sibTransId="{42BE3FCF-9D3C-436C-9D24-197375D7C851}"/>
    <dgm:cxn modelId="{0EB4967E-6AFE-4AC5-A2B7-A8A6C1318F8C}" type="presParOf" srcId="{C289F003-A242-4C0C-8ACC-F12B5773C0CE}" destId="{FA34DCB6-240C-4B24-845A-A7D60BA802AC}" srcOrd="0" destOrd="0" presId="urn:microsoft.com/office/officeart/2008/layout/RadialCluster"/>
    <dgm:cxn modelId="{A6ED8BA9-0B73-40B3-A99C-85AB4DD53351}" type="presParOf" srcId="{FA34DCB6-240C-4B24-845A-A7D60BA802AC}" destId="{A34228D3-19AD-4009-9056-EF116EB1D19E}" srcOrd="0" destOrd="0" presId="urn:microsoft.com/office/officeart/2008/layout/RadialCluster"/>
    <dgm:cxn modelId="{DB81FE17-9DCB-46C1-AB97-FD78782170CA}" type="presParOf" srcId="{FA34DCB6-240C-4B24-845A-A7D60BA802AC}" destId="{EC5D8AD5-9B42-44DE-A222-DAD63DD1DBC0}" srcOrd="1" destOrd="0" presId="urn:microsoft.com/office/officeart/2008/layout/RadialCluster"/>
    <dgm:cxn modelId="{08E1D87D-10CB-4C77-B73F-6F469217EB70}" type="presParOf" srcId="{FA34DCB6-240C-4B24-845A-A7D60BA802AC}" destId="{90C9FEA3-216A-4E3F-802A-A86D0BE660A8}" srcOrd="2" destOrd="0" presId="urn:microsoft.com/office/officeart/2008/layout/RadialCluster"/>
    <dgm:cxn modelId="{7533FDBE-AF50-4DD1-8E81-692A5A64096C}" type="presParOf" srcId="{FA34DCB6-240C-4B24-845A-A7D60BA802AC}" destId="{6ECF3CC8-E16B-4CBA-9163-C72C42C62EF5}" srcOrd="3" destOrd="0" presId="urn:microsoft.com/office/officeart/2008/layout/RadialCluster"/>
    <dgm:cxn modelId="{A5240CC5-C311-4F32-9820-13169ACC50A2}" type="presParOf" srcId="{FA34DCB6-240C-4B24-845A-A7D60BA802AC}" destId="{2B4C8C6A-5866-4847-B24D-DA74E336DBC6}" srcOrd="4" destOrd="0" presId="urn:microsoft.com/office/officeart/2008/layout/RadialCluster"/>
    <dgm:cxn modelId="{0062498E-4D70-4C85-854C-67BB93C8258E}" type="presParOf" srcId="{FA34DCB6-240C-4B24-845A-A7D60BA802AC}" destId="{21B15FD0-E1A0-4DF0-8A48-A3B008E68DEA}" srcOrd="5" destOrd="0" presId="urn:microsoft.com/office/officeart/2008/layout/RadialCluster"/>
    <dgm:cxn modelId="{A17C23F1-7C05-4E74-AC4F-9CA6964E792E}" type="presParOf" srcId="{FA34DCB6-240C-4B24-845A-A7D60BA802AC}" destId="{D28FBC71-9BDE-4174-9466-8AEC98B1586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1E36C7-6CD0-41C9-AFDF-74AF32DC0DDF}"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it-IT"/>
        </a:p>
      </dgm:t>
    </dgm:pt>
    <dgm:pt modelId="{7B4484E5-9943-478D-9A11-5C2853C93956}">
      <dgm:prSet phldrT="[Testo]"/>
      <dgm:spPr/>
      <dgm:t>
        <a:bodyPr/>
        <a:lstStyle/>
        <a:p>
          <a:r>
            <a:rPr lang="it-IT" dirty="0"/>
            <a:t>Technology</a:t>
          </a:r>
        </a:p>
      </dgm:t>
    </dgm:pt>
    <dgm:pt modelId="{EE12DC92-2B19-497C-AABE-F9BA844FD768}" type="parTrans" cxnId="{AE507CD7-427D-4847-B59F-26D61B84F284}">
      <dgm:prSet/>
      <dgm:spPr/>
      <dgm:t>
        <a:bodyPr/>
        <a:lstStyle/>
        <a:p>
          <a:endParaRPr lang="it-IT"/>
        </a:p>
      </dgm:t>
    </dgm:pt>
    <dgm:pt modelId="{CD2432B5-BC92-46BF-8261-B9068159787A}" type="sibTrans" cxnId="{AE507CD7-427D-4847-B59F-26D61B84F284}">
      <dgm:prSet/>
      <dgm:spPr/>
      <dgm:t>
        <a:bodyPr/>
        <a:lstStyle/>
        <a:p>
          <a:endParaRPr lang="it-IT"/>
        </a:p>
      </dgm:t>
    </dgm:pt>
    <dgm:pt modelId="{13826BDA-0863-4683-9483-8FA535481BDB}">
      <dgm:prSet phldrT="[Testo]"/>
      <dgm:spPr/>
      <dgm:t>
        <a:bodyPr/>
        <a:lstStyle/>
        <a:p>
          <a:r>
            <a:rPr lang="it-IT" dirty="0"/>
            <a:t>Application</a:t>
          </a:r>
        </a:p>
      </dgm:t>
    </dgm:pt>
    <dgm:pt modelId="{4AB1DEE7-854E-4102-9BE3-C15C37874CDF}" type="parTrans" cxnId="{0CD4EFC6-102E-4427-9DC5-9B4C652C5C27}">
      <dgm:prSet/>
      <dgm:spPr/>
      <dgm:t>
        <a:bodyPr/>
        <a:lstStyle/>
        <a:p>
          <a:endParaRPr lang="it-IT"/>
        </a:p>
      </dgm:t>
    </dgm:pt>
    <dgm:pt modelId="{1E26A87E-48BD-4527-B483-D2BA8D304061}" type="sibTrans" cxnId="{0CD4EFC6-102E-4427-9DC5-9B4C652C5C27}">
      <dgm:prSet/>
      <dgm:spPr/>
      <dgm:t>
        <a:bodyPr/>
        <a:lstStyle/>
        <a:p>
          <a:endParaRPr lang="it-IT"/>
        </a:p>
      </dgm:t>
    </dgm:pt>
    <dgm:pt modelId="{4E44AD37-EFB2-4F22-B0DC-BAA5B0ECE993}">
      <dgm:prSet phldrT="[Testo]"/>
      <dgm:spPr/>
      <dgm:t>
        <a:bodyPr/>
        <a:lstStyle/>
        <a:p>
          <a:r>
            <a:rPr lang="it-IT" dirty="0" err="1"/>
            <a:t>Measurand</a:t>
          </a:r>
          <a:endParaRPr lang="it-IT" dirty="0"/>
        </a:p>
      </dgm:t>
    </dgm:pt>
    <dgm:pt modelId="{4E894DB6-E694-4C24-B68D-9536528D1989}" type="parTrans" cxnId="{884812F0-9974-46DB-9786-A8C8967F0185}">
      <dgm:prSet/>
      <dgm:spPr/>
      <dgm:t>
        <a:bodyPr/>
        <a:lstStyle/>
        <a:p>
          <a:endParaRPr lang="it-IT"/>
        </a:p>
      </dgm:t>
    </dgm:pt>
    <dgm:pt modelId="{75C5168C-AA6D-4FE3-97C2-62FC5079F6D7}" type="sibTrans" cxnId="{884812F0-9974-46DB-9786-A8C8967F0185}">
      <dgm:prSet/>
      <dgm:spPr/>
      <dgm:t>
        <a:bodyPr/>
        <a:lstStyle/>
        <a:p>
          <a:endParaRPr lang="it-IT"/>
        </a:p>
      </dgm:t>
    </dgm:pt>
    <dgm:pt modelId="{D4FDA109-BA3C-4F83-8367-744F375D3623}" type="pres">
      <dgm:prSet presAssocID="{761E36C7-6CD0-41C9-AFDF-74AF32DC0DDF}" presName="compositeShape" presStyleCnt="0">
        <dgm:presLayoutVars>
          <dgm:chMax val="7"/>
          <dgm:dir/>
          <dgm:resizeHandles val="exact"/>
        </dgm:presLayoutVars>
      </dgm:prSet>
      <dgm:spPr/>
    </dgm:pt>
    <dgm:pt modelId="{62CCF205-CCC2-4B22-853D-E9A5BFDB643C}" type="pres">
      <dgm:prSet presAssocID="{13826BDA-0863-4683-9483-8FA535481BDB}" presName="circ1" presStyleLbl="vennNode1" presStyleIdx="0" presStyleCnt="3"/>
      <dgm:spPr/>
    </dgm:pt>
    <dgm:pt modelId="{C04E5A70-1659-491D-8B48-82C494DF95D8}" type="pres">
      <dgm:prSet presAssocID="{13826BDA-0863-4683-9483-8FA535481BDB}" presName="circ1Tx" presStyleLbl="revTx" presStyleIdx="0" presStyleCnt="0">
        <dgm:presLayoutVars>
          <dgm:chMax val="0"/>
          <dgm:chPref val="0"/>
          <dgm:bulletEnabled val="1"/>
        </dgm:presLayoutVars>
      </dgm:prSet>
      <dgm:spPr/>
    </dgm:pt>
    <dgm:pt modelId="{07663D9D-4120-4F34-9FB6-E7AA16CD0C24}" type="pres">
      <dgm:prSet presAssocID="{7B4484E5-9943-478D-9A11-5C2853C93956}" presName="circ2" presStyleLbl="vennNode1" presStyleIdx="1" presStyleCnt="3"/>
      <dgm:spPr/>
    </dgm:pt>
    <dgm:pt modelId="{0753D312-B191-4673-B23A-3974A4D98775}" type="pres">
      <dgm:prSet presAssocID="{7B4484E5-9943-478D-9A11-5C2853C93956}" presName="circ2Tx" presStyleLbl="revTx" presStyleIdx="0" presStyleCnt="0">
        <dgm:presLayoutVars>
          <dgm:chMax val="0"/>
          <dgm:chPref val="0"/>
          <dgm:bulletEnabled val="1"/>
        </dgm:presLayoutVars>
      </dgm:prSet>
      <dgm:spPr/>
    </dgm:pt>
    <dgm:pt modelId="{316352A6-9F18-4FD4-BE10-EACAC1DC9363}" type="pres">
      <dgm:prSet presAssocID="{4E44AD37-EFB2-4F22-B0DC-BAA5B0ECE993}" presName="circ3" presStyleLbl="vennNode1" presStyleIdx="2" presStyleCnt="3"/>
      <dgm:spPr/>
    </dgm:pt>
    <dgm:pt modelId="{CE7D6DC2-5426-4CBF-A7A9-C812A84E32B1}" type="pres">
      <dgm:prSet presAssocID="{4E44AD37-EFB2-4F22-B0DC-BAA5B0ECE993}" presName="circ3Tx" presStyleLbl="revTx" presStyleIdx="0" presStyleCnt="0">
        <dgm:presLayoutVars>
          <dgm:chMax val="0"/>
          <dgm:chPref val="0"/>
          <dgm:bulletEnabled val="1"/>
        </dgm:presLayoutVars>
      </dgm:prSet>
      <dgm:spPr/>
    </dgm:pt>
  </dgm:ptLst>
  <dgm:cxnLst>
    <dgm:cxn modelId="{5F36A066-A29D-4D01-A2E1-E7B229C21A3F}" type="presOf" srcId="{4E44AD37-EFB2-4F22-B0DC-BAA5B0ECE993}" destId="{CE7D6DC2-5426-4CBF-A7A9-C812A84E32B1}" srcOrd="1" destOrd="0" presId="urn:microsoft.com/office/officeart/2005/8/layout/venn1"/>
    <dgm:cxn modelId="{80EBC769-824E-43B6-8F7C-B71CC215EBFF}" type="presOf" srcId="{761E36C7-6CD0-41C9-AFDF-74AF32DC0DDF}" destId="{D4FDA109-BA3C-4F83-8367-744F375D3623}" srcOrd="0" destOrd="0" presId="urn:microsoft.com/office/officeart/2005/8/layout/venn1"/>
    <dgm:cxn modelId="{D14C7588-DBC5-4A7B-B974-627A342EDFCA}" type="presOf" srcId="{4E44AD37-EFB2-4F22-B0DC-BAA5B0ECE993}" destId="{316352A6-9F18-4FD4-BE10-EACAC1DC9363}" srcOrd="0" destOrd="0" presId="urn:microsoft.com/office/officeart/2005/8/layout/venn1"/>
    <dgm:cxn modelId="{6BAEAFAB-4E45-40BB-8461-DB16D8C84169}" type="presOf" srcId="{7B4484E5-9943-478D-9A11-5C2853C93956}" destId="{07663D9D-4120-4F34-9FB6-E7AA16CD0C24}" srcOrd="0" destOrd="0" presId="urn:microsoft.com/office/officeart/2005/8/layout/venn1"/>
    <dgm:cxn modelId="{0CD4EFC6-102E-4427-9DC5-9B4C652C5C27}" srcId="{761E36C7-6CD0-41C9-AFDF-74AF32DC0DDF}" destId="{13826BDA-0863-4683-9483-8FA535481BDB}" srcOrd="0" destOrd="0" parTransId="{4AB1DEE7-854E-4102-9BE3-C15C37874CDF}" sibTransId="{1E26A87E-48BD-4527-B483-D2BA8D304061}"/>
    <dgm:cxn modelId="{AE507CD7-427D-4847-B59F-26D61B84F284}" srcId="{761E36C7-6CD0-41C9-AFDF-74AF32DC0DDF}" destId="{7B4484E5-9943-478D-9A11-5C2853C93956}" srcOrd="1" destOrd="0" parTransId="{EE12DC92-2B19-497C-AABE-F9BA844FD768}" sibTransId="{CD2432B5-BC92-46BF-8261-B9068159787A}"/>
    <dgm:cxn modelId="{746B66D8-089E-4627-BDC8-E7F268077B07}" type="presOf" srcId="{7B4484E5-9943-478D-9A11-5C2853C93956}" destId="{0753D312-B191-4673-B23A-3974A4D98775}" srcOrd="1" destOrd="0" presId="urn:microsoft.com/office/officeart/2005/8/layout/venn1"/>
    <dgm:cxn modelId="{0E6B1CD9-67F2-4B0C-A6FB-6C9B3C41B030}" type="presOf" srcId="{13826BDA-0863-4683-9483-8FA535481BDB}" destId="{C04E5A70-1659-491D-8B48-82C494DF95D8}" srcOrd="1" destOrd="0" presId="urn:microsoft.com/office/officeart/2005/8/layout/venn1"/>
    <dgm:cxn modelId="{045383DB-9B9B-46D7-AC45-F3475CD1736D}" type="presOf" srcId="{13826BDA-0863-4683-9483-8FA535481BDB}" destId="{62CCF205-CCC2-4B22-853D-E9A5BFDB643C}" srcOrd="0" destOrd="0" presId="urn:microsoft.com/office/officeart/2005/8/layout/venn1"/>
    <dgm:cxn modelId="{884812F0-9974-46DB-9786-A8C8967F0185}" srcId="{761E36C7-6CD0-41C9-AFDF-74AF32DC0DDF}" destId="{4E44AD37-EFB2-4F22-B0DC-BAA5B0ECE993}" srcOrd="2" destOrd="0" parTransId="{4E894DB6-E694-4C24-B68D-9536528D1989}" sibTransId="{75C5168C-AA6D-4FE3-97C2-62FC5079F6D7}"/>
    <dgm:cxn modelId="{37D0F7DD-5F91-4F37-A522-CC57461FAC82}" type="presParOf" srcId="{D4FDA109-BA3C-4F83-8367-744F375D3623}" destId="{62CCF205-CCC2-4B22-853D-E9A5BFDB643C}" srcOrd="0" destOrd="0" presId="urn:microsoft.com/office/officeart/2005/8/layout/venn1"/>
    <dgm:cxn modelId="{5D3E0399-F02A-474B-B1F0-329CACCA45D7}" type="presParOf" srcId="{D4FDA109-BA3C-4F83-8367-744F375D3623}" destId="{C04E5A70-1659-491D-8B48-82C494DF95D8}" srcOrd="1" destOrd="0" presId="urn:microsoft.com/office/officeart/2005/8/layout/venn1"/>
    <dgm:cxn modelId="{CCEBD582-4AF4-4272-A48F-9E83D4DC9F59}" type="presParOf" srcId="{D4FDA109-BA3C-4F83-8367-744F375D3623}" destId="{07663D9D-4120-4F34-9FB6-E7AA16CD0C24}" srcOrd="2" destOrd="0" presId="urn:microsoft.com/office/officeart/2005/8/layout/venn1"/>
    <dgm:cxn modelId="{E84CF8ED-8038-4F29-91B3-D804B54ED918}" type="presParOf" srcId="{D4FDA109-BA3C-4F83-8367-744F375D3623}" destId="{0753D312-B191-4673-B23A-3974A4D98775}" srcOrd="3" destOrd="0" presId="urn:microsoft.com/office/officeart/2005/8/layout/venn1"/>
    <dgm:cxn modelId="{94E58225-C73C-4957-8610-E279B43445B1}" type="presParOf" srcId="{D4FDA109-BA3C-4F83-8367-744F375D3623}" destId="{316352A6-9F18-4FD4-BE10-EACAC1DC9363}" srcOrd="4" destOrd="0" presId="urn:microsoft.com/office/officeart/2005/8/layout/venn1"/>
    <dgm:cxn modelId="{60136D98-41EB-45A4-B2FA-3B9588C47363}" type="presParOf" srcId="{D4FDA109-BA3C-4F83-8367-744F375D3623}" destId="{CE7D6DC2-5426-4CBF-A7A9-C812A84E32B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B011F-EC26-440F-AE3C-8968EBBB67A4}">
      <dsp:nvSpPr>
        <dsp:cNvPr id="0" name=""/>
        <dsp:cNvSpPr/>
      </dsp:nvSpPr>
      <dsp:spPr>
        <a:xfrm>
          <a:off x="0" y="474083"/>
          <a:ext cx="4162955" cy="63211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F7FA3-504F-46D1-87CC-43B00218BCA0}">
      <dsp:nvSpPr>
        <dsp:cNvPr id="0" name=""/>
        <dsp:cNvSpPr/>
      </dsp:nvSpPr>
      <dsp:spPr>
        <a:xfrm>
          <a:off x="11" y="0"/>
          <a:ext cx="973253" cy="63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it-IT" sz="1400" kern="1200" dirty="0"/>
            <a:t>Spagna</a:t>
          </a:r>
        </a:p>
        <a:p>
          <a:pPr marL="0" lvl="0" indent="0" algn="ctr" defTabSz="622300">
            <a:lnSpc>
              <a:spcPct val="90000"/>
            </a:lnSpc>
            <a:spcBef>
              <a:spcPct val="0"/>
            </a:spcBef>
            <a:spcAft>
              <a:spcPct val="35000"/>
            </a:spcAft>
            <a:buNone/>
          </a:pPr>
          <a:r>
            <a:rPr lang="it-IT" sz="1400" kern="1200" dirty="0"/>
            <a:t>(2013)</a:t>
          </a:r>
        </a:p>
      </dsp:txBody>
      <dsp:txXfrm>
        <a:off x="11" y="0"/>
        <a:ext cx="973253" cy="632111"/>
      </dsp:txXfrm>
    </dsp:sp>
    <dsp:sp modelId="{71E0CF16-0545-42E1-9B2F-E3E2E2FFBEA3}">
      <dsp:nvSpPr>
        <dsp:cNvPr id="0" name=""/>
        <dsp:cNvSpPr/>
      </dsp:nvSpPr>
      <dsp:spPr>
        <a:xfrm>
          <a:off x="407624" y="711125"/>
          <a:ext cx="158027" cy="158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0034A0-4480-497B-8EC3-FF702B2C1803}">
      <dsp:nvSpPr>
        <dsp:cNvPr id="0" name=""/>
        <dsp:cNvSpPr/>
      </dsp:nvSpPr>
      <dsp:spPr>
        <a:xfrm>
          <a:off x="755236" y="948167"/>
          <a:ext cx="1702804" cy="63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kern="1200" dirty="0"/>
            <a:t>UK e Irlanda</a:t>
          </a:r>
        </a:p>
        <a:p>
          <a:pPr marL="0" lvl="0" indent="0" algn="ctr" defTabSz="622300">
            <a:lnSpc>
              <a:spcPct val="90000"/>
            </a:lnSpc>
            <a:spcBef>
              <a:spcPct val="0"/>
            </a:spcBef>
            <a:spcAft>
              <a:spcPct val="35000"/>
            </a:spcAft>
            <a:buNone/>
          </a:pPr>
          <a:r>
            <a:rPr lang="it-IT" sz="1400" kern="1200" dirty="0"/>
            <a:t>(2015)</a:t>
          </a:r>
        </a:p>
      </dsp:txBody>
      <dsp:txXfrm>
        <a:off x="755236" y="948167"/>
        <a:ext cx="1702804" cy="632111"/>
      </dsp:txXfrm>
    </dsp:sp>
    <dsp:sp modelId="{5936696D-F49F-466B-BE3A-85D24867005B}">
      <dsp:nvSpPr>
        <dsp:cNvPr id="0" name=""/>
        <dsp:cNvSpPr/>
      </dsp:nvSpPr>
      <dsp:spPr>
        <a:xfrm>
          <a:off x="1350048" y="719591"/>
          <a:ext cx="158027" cy="158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AA18B-C0C7-4626-8638-5505FF56322E}">
      <dsp:nvSpPr>
        <dsp:cNvPr id="0" name=""/>
        <dsp:cNvSpPr/>
      </dsp:nvSpPr>
      <dsp:spPr>
        <a:xfrm>
          <a:off x="2325250" y="6883"/>
          <a:ext cx="973253" cy="632111"/>
        </a:xfrm>
        <a:prstGeom prst="rect">
          <a:avLst/>
        </a:prstGeom>
        <a:blipFill dpi="0" rotWithShape="0">
          <a:blip xmlns:r="http://schemas.openxmlformats.org/officeDocument/2006/relationships" r:embed="rId1">
            <a:alphaModFix amt="16000"/>
          </a:blip>
          <a:srcRect/>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it-IT" sz="1400" b="1" kern="1200" dirty="0"/>
            <a:t>Italia</a:t>
          </a:r>
        </a:p>
        <a:p>
          <a:pPr marL="0" lvl="0" indent="0" algn="ctr" defTabSz="622300">
            <a:lnSpc>
              <a:spcPct val="90000"/>
            </a:lnSpc>
            <a:spcBef>
              <a:spcPct val="0"/>
            </a:spcBef>
            <a:spcAft>
              <a:spcPct val="35000"/>
            </a:spcAft>
            <a:buNone/>
          </a:pPr>
          <a:r>
            <a:rPr lang="it-IT" sz="1400" b="1" kern="1200" dirty="0"/>
            <a:t>(2018)</a:t>
          </a:r>
        </a:p>
      </dsp:txBody>
      <dsp:txXfrm>
        <a:off x="2325250" y="6883"/>
        <a:ext cx="973253" cy="632111"/>
      </dsp:txXfrm>
    </dsp:sp>
    <dsp:sp modelId="{2E94AF18-0E93-40E5-930D-A6B32369F82D}">
      <dsp:nvSpPr>
        <dsp:cNvPr id="0" name=""/>
        <dsp:cNvSpPr/>
      </dsp:nvSpPr>
      <dsp:spPr>
        <a:xfrm>
          <a:off x="2700946" y="708690"/>
          <a:ext cx="158027" cy="15802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B011F-EC26-440F-AE3C-8968EBBB67A4}">
      <dsp:nvSpPr>
        <dsp:cNvPr id="0" name=""/>
        <dsp:cNvSpPr/>
      </dsp:nvSpPr>
      <dsp:spPr>
        <a:xfrm>
          <a:off x="0" y="591714"/>
          <a:ext cx="4347104" cy="66247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F7FA3-504F-46D1-87CC-43B00218BCA0}">
      <dsp:nvSpPr>
        <dsp:cNvPr id="0" name=""/>
        <dsp:cNvSpPr/>
      </dsp:nvSpPr>
      <dsp:spPr>
        <a:xfrm>
          <a:off x="46919" y="127002"/>
          <a:ext cx="1118370"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it-IT" sz="1100" kern="1200" dirty="0"/>
            <a:t>Spagna</a:t>
          </a:r>
        </a:p>
        <a:p>
          <a:pPr marL="0" lvl="0" indent="0" algn="ctr" defTabSz="488950">
            <a:lnSpc>
              <a:spcPct val="90000"/>
            </a:lnSpc>
            <a:spcBef>
              <a:spcPct val="0"/>
            </a:spcBef>
            <a:spcAft>
              <a:spcPct val="35000"/>
            </a:spcAft>
            <a:buNone/>
          </a:pPr>
          <a:r>
            <a:rPr lang="it-IT" sz="1100" kern="1200" dirty="0"/>
            <a:t>(2013)</a:t>
          </a:r>
        </a:p>
      </dsp:txBody>
      <dsp:txXfrm>
        <a:off x="46919" y="127002"/>
        <a:ext cx="1118370" cy="662473"/>
      </dsp:txXfrm>
    </dsp:sp>
    <dsp:sp modelId="{71E0CF16-0545-42E1-9B2F-E3E2E2FFBEA3}">
      <dsp:nvSpPr>
        <dsp:cNvPr id="0" name=""/>
        <dsp:cNvSpPr/>
      </dsp:nvSpPr>
      <dsp:spPr>
        <a:xfrm>
          <a:off x="451985" y="811465"/>
          <a:ext cx="165618" cy="165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0034A0-4480-497B-8EC3-FF702B2C1803}">
      <dsp:nvSpPr>
        <dsp:cNvPr id="0" name=""/>
        <dsp:cNvSpPr/>
      </dsp:nvSpPr>
      <dsp:spPr>
        <a:xfrm>
          <a:off x="776723" y="993710"/>
          <a:ext cx="1118370"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it-IT" sz="1100" kern="1200" dirty="0"/>
            <a:t>UK e Irlanda</a:t>
          </a:r>
        </a:p>
        <a:p>
          <a:pPr marL="0" lvl="0" indent="0" algn="ctr" defTabSz="488950">
            <a:lnSpc>
              <a:spcPct val="90000"/>
            </a:lnSpc>
            <a:spcBef>
              <a:spcPct val="0"/>
            </a:spcBef>
            <a:spcAft>
              <a:spcPct val="35000"/>
            </a:spcAft>
            <a:buNone/>
          </a:pPr>
          <a:r>
            <a:rPr lang="it-IT" sz="1100" kern="1200" dirty="0"/>
            <a:t>(2015)</a:t>
          </a:r>
        </a:p>
      </dsp:txBody>
      <dsp:txXfrm>
        <a:off x="776723" y="993710"/>
        <a:ext cx="1118370" cy="662473"/>
      </dsp:txXfrm>
    </dsp:sp>
    <dsp:sp modelId="{5936696D-F49F-466B-BE3A-85D24867005B}">
      <dsp:nvSpPr>
        <dsp:cNvPr id="0" name=""/>
        <dsp:cNvSpPr/>
      </dsp:nvSpPr>
      <dsp:spPr>
        <a:xfrm>
          <a:off x="1160669" y="820337"/>
          <a:ext cx="165618" cy="165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AA18B-C0C7-4626-8638-5505FF56322E}">
      <dsp:nvSpPr>
        <dsp:cNvPr id="0" name=""/>
        <dsp:cNvSpPr/>
      </dsp:nvSpPr>
      <dsp:spPr>
        <a:xfrm>
          <a:off x="2380870" y="1"/>
          <a:ext cx="1559355" cy="743792"/>
        </a:xfrm>
        <a:prstGeom prst="rect">
          <a:avLst/>
        </a:prstGeom>
        <a:blipFill dpi="0" rotWithShape="0">
          <a:blip xmlns:r="http://schemas.openxmlformats.org/officeDocument/2006/relationships" r:embed="rId1">
            <a:alphaModFix amt="52000"/>
          </a:blip>
          <a:srcRect/>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ts val="0"/>
            </a:spcAft>
            <a:buNone/>
          </a:pPr>
          <a:r>
            <a:rPr lang="it-IT" sz="2000" b="1" kern="1200" dirty="0"/>
            <a:t>Italia</a:t>
          </a:r>
        </a:p>
        <a:p>
          <a:pPr marL="0" lvl="0" indent="0" algn="ctr" defTabSz="889000">
            <a:lnSpc>
              <a:spcPct val="90000"/>
            </a:lnSpc>
            <a:spcBef>
              <a:spcPct val="0"/>
            </a:spcBef>
            <a:spcAft>
              <a:spcPts val="0"/>
            </a:spcAft>
            <a:buNone/>
          </a:pPr>
          <a:r>
            <a:rPr lang="it-IT" sz="2000" b="1" kern="1200" dirty="0"/>
            <a:t>(2018)</a:t>
          </a:r>
        </a:p>
      </dsp:txBody>
      <dsp:txXfrm>
        <a:off x="2380870" y="1"/>
        <a:ext cx="1559355" cy="743792"/>
      </dsp:txXfrm>
    </dsp:sp>
    <dsp:sp modelId="{2E94AF18-0E93-40E5-930D-A6B32369F82D}">
      <dsp:nvSpPr>
        <dsp:cNvPr id="0" name=""/>
        <dsp:cNvSpPr/>
      </dsp:nvSpPr>
      <dsp:spPr>
        <a:xfrm>
          <a:off x="2952950" y="763687"/>
          <a:ext cx="301832" cy="30183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B011F-EC26-440F-AE3C-8968EBBB67A4}">
      <dsp:nvSpPr>
        <dsp:cNvPr id="0" name=""/>
        <dsp:cNvSpPr/>
      </dsp:nvSpPr>
      <dsp:spPr>
        <a:xfrm>
          <a:off x="0" y="591714"/>
          <a:ext cx="4347104" cy="66247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F7FA3-504F-46D1-87CC-43B00218BCA0}">
      <dsp:nvSpPr>
        <dsp:cNvPr id="0" name=""/>
        <dsp:cNvSpPr/>
      </dsp:nvSpPr>
      <dsp:spPr>
        <a:xfrm>
          <a:off x="46919" y="127002"/>
          <a:ext cx="1118370"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it-IT" sz="1100" kern="1200" dirty="0"/>
            <a:t>Spagna</a:t>
          </a:r>
        </a:p>
        <a:p>
          <a:pPr marL="0" lvl="0" indent="0" algn="ctr" defTabSz="488950">
            <a:lnSpc>
              <a:spcPct val="90000"/>
            </a:lnSpc>
            <a:spcBef>
              <a:spcPct val="0"/>
            </a:spcBef>
            <a:spcAft>
              <a:spcPct val="35000"/>
            </a:spcAft>
            <a:buNone/>
          </a:pPr>
          <a:r>
            <a:rPr lang="it-IT" sz="1100" kern="1200" dirty="0"/>
            <a:t>(2013)</a:t>
          </a:r>
        </a:p>
      </dsp:txBody>
      <dsp:txXfrm>
        <a:off x="46919" y="127002"/>
        <a:ext cx="1118370" cy="662473"/>
      </dsp:txXfrm>
    </dsp:sp>
    <dsp:sp modelId="{71E0CF16-0545-42E1-9B2F-E3E2E2FFBEA3}">
      <dsp:nvSpPr>
        <dsp:cNvPr id="0" name=""/>
        <dsp:cNvSpPr/>
      </dsp:nvSpPr>
      <dsp:spPr>
        <a:xfrm>
          <a:off x="451985" y="811465"/>
          <a:ext cx="165618" cy="165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0034A0-4480-497B-8EC3-FF702B2C1803}">
      <dsp:nvSpPr>
        <dsp:cNvPr id="0" name=""/>
        <dsp:cNvSpPr/>
      </dsp:nvSpPr>
      <dsp:spPr>
        <a:xfrm>
          <a:off x="776723" y="993710"/>
          <a:ext cx="1118370"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it-IT" sz="1100" kern="1200" dirty="0"/>
            <a:t>UK e Irlanda</a:t>
          </a:r>
        </a:p>
        <a:p>
          <a:pPr marL="0" lvl="0" indent="0" algn="ctr" defTabSz="488950">
            <a:lnSpc>
              <a:spcPct val="90000"/>
            </a:lnSpc>
            <a:spcBef>
              <a:spcPct val="0"/>
            </a:spcBef>
            <a:spcAft>
              <a:spcPct val="35000"/>
            </a:spcAft>
            <a:buNone/>
          </a:pPr>
          <a:r>
            <a:rPr lang="it-IT" sz="1100" kern="1200" dirty="0"/>
            <a:t>(2015)</a:t>
          </a:r>
        </a:p>
      </dsp:txBody>
      <dsp:txXfrm>
        <a:off x="776723" y="993710"/>
        <a:ext cx="1118370" cy="662473"/>
      </dsp:txXfrm>
    </dsp:sp>
    <dsp:sp modelId="{5936696D-F49F-466B-BE3A-85D24867005B}">
      <dsp:nvSpPr>
        <dsp:cNvPr id="0" name=""/>
        <dsp:cNvSpPr/>
      </dsp:nvSpPr>
      <dsp:spPr>
        <a:xfrm>
          <a:off x="1160669" y="820337"/>
          <a:ext cx="165618" cy="165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AA18B-C0C7-4626-8638-5505FF56322E}">
      <dsp:nvSpPr>
        <dsp:cNvPr id="0" name=""/>
        <dsp:cNvSpPr/>
      </dsp:nvSpPr>
      <dsp:spPr>
        <a:xfrm>
          <a:off x="2380870" y="1"/>
          <a:ext cx="1559355" cy="743792"/>
        </a:xfrm>
        <a:prstGeom prst="rect">
          <a:avLst/>
        </a:prstGeom>
        <a:blipFill dpi="0" rotWithShape="0">
          <a:blip xmlns:r="http://schemas.openxmlformats.org/officeDocument/2006/relationships" r:embed="rId1">
            <a:alphaModFix amt="52000"/>
          </a:blip>
          <a:srcRect/>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ts val="0"/>
            </a:spcAft>
            <a:buNone/>
          </a:pPr>
          <a:r>
            <a:rPr lang="it-IT" sz="2000" b="1" kern="1200" dirty="0"/>
            <a:t>Italia</a:t>
          </a:r>
        </a:p>
        <a:p>
          <a:pPr marL="0" lvl="0" indent="0" algn="ctr" defTabSz="889000">
            <a:lnSpc>
              <a:spcPct val="90000"/>
            </a:lnSpc>
            <a:spcBef>
              <a:spcPct val="0"/>
            </a:spcBef>
            <a:spcAft>
              <a:spcPts val="0"/>
            </a:spcAft>
            <a:buNone/>
          </a:pPr>
          <a:r>
            <a:rPr lang="it-IT" sz="2000" b="1" kern="1200" dirty="0"/>
            <a:t>(2018)</a:t>
          </a:r>
        </a:p>
      </dsp:txBody>
      <dsp:txXfrm>
        <a:off x="2380870" y="1"/>
        <a:ext cx="1559355" cy="743792"/>
      </dsp:txXfrm>
    </dsp:sp>
    <dsp:sp modelId="{2E94AF18-0E93-40E5-930D-A6B32369F82D}">
      <dsp:nvSpPr>
        <dsp:cNvPr id="0" name=""/>
        <dsp:cNvSpPr/>
      </dsp:nvSpPr>
      <dsp:spPr>
        <a:xfrm>
          <a:off x="2952950" y="763687"/>
          <a:ext cx="301832" cy="30183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B011F-EC26-440F-AE3C-8968EBBB67A4}">
      <dsp:nvSpPr>
        <dsp:cNvPr id="0" name=""/>
        <dsp:cNvSpPr/>
      </dsp:nvSpPr>
      <dsp:spPr>
        <a:xfrm>
          <a:off x="0" y="591714"/>
          <a:ext cx="4347104" cy="66247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F7FA3-504F-46D1-87CC-43B00218BCA0}">
      <dsp:nvSpPr>
        <dsp:cNvPr id="0" name=""/>
        <dsp:cNvSpPr/>
      </dsp:nvSpPr>
      <dsp:spPr>
        <a:xfrm>
          <a:off x="46919" y="127002"/>
          <a:ext cx="1118370"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it-IT" sz="1100" kern="1200" dirty="0"/>
            <a:t>Spagna</a:t>
          </a:r>
        </a:p>
        <a:p>
          <a:pPr marL="0" lvl="0" indent="0" algn="ctr" defTabSz="488950">
            <a:lnSpc>
              <a:spcPct val="90000"/>
            </a:lnSpc>
            <a:spcBef>
              <a:spcPct val="0"/>
            </a:spcBef>
            <a:spcAft>
              <a:spcPct val="35000"/>
            </a:spcAft>
            <a:buNone/>
          </a:pPr>
          <a:r>
            <a:rPr lang="it-IT" sz="1100" kern="1200" dirty="0"/>
            <a:t>(2013)</a:t>
          </a:r>
        </a:p>
      </dsp:txBody>
      <dsp:txXfrm>
        <a:off x="46919" y="127002"/>
        <a:ext cx="1118370" cy="662473"/>
      </dsp:txXfrm>
    </dsp:sp>
    <dsp:sp modelId="{71E0CF16-0545-42E1-9B2F-E3E2E2FFBEA3}">
      <dsp:nvSpPr>
        <dsp:cNvPr id="0" name=""/>
        <dsp:cNvSpPr/>
      </dsp:nvSpPr>
      <dsp:spPr>
        <a:xfrm>
          <a:off x="451985" y="811465"/>
          <a:ext cx="165618" cy="165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0034A0-4480-497B-8EC3-FF702B2C1803}">
      <dsp:nvSpPr>
        <dsp:cNvPr id="0" name=""/>
        <dsp:cNvSpPr/>
      </dsp:nvSpPr>
      <dsp:spPr>
        <a:xfrm>
          <a:off x="776723" y="993710"/>
          <a:ext cx="1118370"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it-IT" sz="1100" kern="1200" dirty="0"/>
            <a:t>UK e Irlanda</a:t>
          </a:r>
        </a:p>
        <a:p>
          <a:pPr marL="0" lvl="0" indent="0" algn="ctr" defTabSz="488950">
            <a:lnSpc>
              <a:spcPct val="90000"/>
            </a:lnSpc>
            <a:spcBef>
              <a:spcPct val="0"/>
            </a:spcBef>
            <a:spcAft>
              <a:spcPct val="35000"/>
            </a:spcAft>
            <a:buNone/>
          </a:pPr>
          <a:r>
            <a:rPr lang="it-IT" sz="1100" kern="1200" dirty="0"/>
            <a:t>(2015)</a:t>
          </a:r>
        </a:p>
      </dsp:txBody>
      <dsp:txXfrm>
        <a:off x="776723" y="993710"/>
        <a:ext cx="1118370" cy="662473"/>
      </dsp:txXfrm>
    </dsp:sp>
    <dsp:sp modelId="{5936696D-F49F-466B-BE3A-85D24867005B}">
      <dsp:nvSpPr>
        <dsp:cNvPr id="0" name=""/>
        <dsp:cNvSpPr/>
      </dsp:nvSpPr>
      <dsp:spPr>
        <a:xfrm>
          <a:off x="1160669" y="820337"/>
          <a:ext cx="165618" cy="165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AA18B-C0C7-4626-8638-5505FF56322E}">
      <dsp:nvSpPr>
        <dsp:cNvPr id="0" name=""/>
        <dsp:cNvSpPr/>
      </dsp:nvSpPr>
      <dsp:spPr>
        <a:xfrm>
          <a:off x="2380870" y="1"/>
          <a:ext cx="1559355" cy="743792"/>
        </a:xfrm>
        <a:prstGeom prst="rect">
          <a:avLst/>
        </a:prstGeom>
        <a:blipFill dpi="0" rotWithShape="0">
          <a:blip xmlns:r="http://schemas.openxmlformats.org/officeDocument/2006/relationships" r:embed="rId1">
            <a:alphaModFix amt="52000"/>
          </a:blip>
          <a:srcRect/>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ts val="0"/>
            </a:spcAft>
            <a:buNone/>
          </a:pPr>
          <a:r>
            <a:rPr lang="it-IT" sz="2000" b="1" kern="1200" dirty="0"/>
            <a:t>Italia</a:t>
          </a:r>
        </a:p>
        <a:p>
          <a:pPr marL="0" lvl="0" indent="0" algn="ctr" defTabSz="889000">
            <a:lnSpc>
              <a:spcPct val="90000"/>
            </a:lnSpc>
            <a:spcBef>
              <a:spcPct val="0"/>
            </a:spcBef>
            <a:spcAft>
              <a:spcPts val="0"/>
            </a:spcAft>
            <a:buNone/>
          </a:pPr>
          <a:r>
            <a:rPr lang="it-IT" sz="2000" b="1" kern="1200" dirty="0"/>
            <a:t>(2018)</a:t>
          </a:r>
        </a:p>
      </dsp:txBody>
      <dsp:txXfrm>
        <a:off x="2380870" y="1"/>
        <a:ext cx="1559355" cy="743792"/>
      </dsp:txXfrm>
    </dsp:sp>
    <dsp:sp modelId="{2E94AF18-0E93-40E5-930D-A6B32369F82D}">
      <dsp:nvSpPr>
        <dsp:cNvPr id="0" name=""/>
        <dsp:cNvSpPr/>
      </dsp:nvSpPr>
      <dsp:spPr>
        <a:xfrm>
          <a:off x="2952950" y="763687"/>
          <a:ext cx="301832" cy="30183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B011F-EC26-440F-AE3C-8968EBBB67A4}">
      <dsp:nvSpPr>
        <dsp:cNvPr id="0" name=""/>
        <dsp:cNvSpPr/>
      </dsp:nvSpPr>
      <dsp:spPr>
        <a:xfrm>
          <a:off x="0" y="591714"/>
          <a:ext cx="4347104" cy="66247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F7FA3-504F-46D1-87CC-43B00218BCA0}">
      <dsp:nvSpPr>
        <dsp:cNvPr id="0" name=""/>
        <dsp:cNvSpPr/>
      </dsp:nvSpPr>
      <dsp:spPr>
        <a:xfrm>
          <a:off x="46919" y="127002"/>
          <a:ext cx="1118370"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it-IT" sz="1100" kern="1200" dirty="0"/>
            <a:t>Spagna</a:t>
          </a:r>
        </a:p>
        <a:p>
          <a:pPr marL="0" lvl="0" indent="0" algn="ctr" defTabSz="488950">
            <a:lnSpc>
              <a:spcPct val="90000"/>
            </a:lnSpc>
            <a:spcBef>
              <a:spcPct val="0"/>
            </a:spcBef>
            <a:spcAft>
              <a:spcPct val="35000"/>
            </a:spcAft>
            <a:buNone/>
          </a:pPr>
          <a:r>
            <a:rPr lang="it-IT" sz="1100" kern="1200" dirty="0"/>
            <a:t>(2013)</a:t>
          </a:r>
        </a:p>
      </dsp:txBody>
      <dsp:txXfrm>
        <a:off x="46919" y="127002"/>
        <a:ext cx="1118370" cy="662473"/>
      </dsp:txXfrm>
    </dsp:sp>
    <dsp:sp modelId="{71E0CF16-0545-42E1-9B2F-E3E2E2FFBEA3}">
      <dsp:nvSpPr>
        <dsp:cNvPr id="0" name=""/>
        <dsp:cNvSpPr/>
      </dsp:nvSpPr>
      <dsp:spPr>
        <a:xfrm>
          <a:off x="451985" y="811465"/>
          <a:ext cx="165618" cy="165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0034A0-4480-497B-8EC3-FF702B2C1803}">
      <dsp:nvSpPr>
        <dsp:cNvPr id="0" name=""/>
        <dsp:cNvSpPr/>
      </dsp:nvSpPr>
      <dsp:spPr>
        <a:xfrm>
          <a:off x="776723" y="993710"/>
          <a:ext cx="1118370"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it-IT" sz="1100" kern="1200" dirty="0"/>
            <a:t>UK e Irlanda</a:t>
          </a:r>
        </a:p>
        <a:p>
          <a:pPr marL="0" lvl="0" indent="0" algn="ctr" defTabSz="488950">
            <a:lnSpc>
              <a:spcPct val="90000"/>
            </a:lnSpc>
            <a:spcBef>
              <a:spcPct val="0"/>
            </a:spcBef>
            <a:spcAft>
              <a:spcPct val="35000"/>
            </a:spcAft>
            <a:buNone/>
          </a:pPr>
          <a:r>
            <a:rPr lang="it-IT" sz="1100" kern="1200" dirty="0"/>
            <a:t>(2015)</a:t>
          </a:r>
        </a:p>
      </dsp:txBody>
      <dsp:txXfrm>
        <a:off x="776723" y="993710"/>
        <a:ext cx="1118370" cy="662473"/>
      </dsp:txXfrm>
    </dsp:sp>
    <dsp:sp modelId="{5936696D-F49F-466B-BE3A-85D24867005B}">
      <dsp:nvSpPr>
        <dsp:cNvPr id="0" name=""/>
        <dsp:cNvSpPr/>
      </dsp:nvSpPr>
      <dsp:spPr>
        <a:xfrm>
          <a:off x="1160669" y="820337"/>
          <a:ext cx="165618" cy="165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AA18B-C0C7-4626-8638-5505FF56322E}">
      <dsp:nvSpPr>
        <dsp:cNvPr id="0" name=""/>
        <dsp:cNvSpPr/>
      </dsp:nvSpPr>
      <dsp:spPr>
        <a:xfrm>
          <a:off x="2380870" y="1"/>
          <a:ext cx="1559355" cy="743792"/>
        </a:xfrm>
        <a:prstGeom prst="rect">
          <a:avLst/>
        </a:prstGeom>
        <a:blipFill dpi="0" rotWithShape="0">
          <a:blip xmlns:r="http://schemas.openxmlformats.org/officeDocument/2006/relationships" r:embed="rId1">
            <a:alphaModFix amt="52000"/>
          </a:blip>
          <a:srcRect/>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ts val="0"/>
            </a:spcAft>
            <a:buNone/>
          </a:pPr>
          <a:r>
            <a:rPr lang="it-IT" sz="2000" b="1" kern="1200" dirty="0"/>
            <a:t>Italia</a:t>
          </a:r>
        </a:p>
        <a:p>
          <a:pPr marL="0" lvl="0" indent="0" algn="ctr" defTabSz="889000">
            <a:lnSpc>
              <a:spcPct val="90000"/>
            </a:lnSpc>
            <a:spcBef>
              <a:spcPct val="0"/>
            </a:spcBef>
            <a:spcAft>
              <a:spcPts val="0"/>
            </a:spcAft>
            <a:buNone/>
          </a:pPr>
          <a:r>
            <a:rPr lang="it-IT" sz="2000" b="1" kern="1200" dirty="0"/>
            <a:t>(2018)</a:t>
          </a:r>
        </a:p>
      </dsp:txBody>
      <dsp:txXfrm>
        <a:off x="2380870" y="1"/>
        <a:ext cx="1559355" cy="743792"/>
      </dsp:txXfrm>
    </dsp:sp>
    <dsp:sp modelId="{2E94AF18-0E93-40E5-930D-A6B32369F82D}">
      <dsp:nvSpPr>
        <dsp:cNvPr id="0" name=""/>
        <dsp:cNvSpPr/>
      </dsp:nvSpPr>
      <dsp:spPr>
        <a:xfrm>
          <a:off x="2952950" y="763687"/>
          <a:ext cx="301832" cy="30183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228D3-19AD-4009-9056-EF116EB1D19E}">
      <dsp:nvSpPr>
        <dsp:cNvPr id="0" name=""/>
        <dsp:cNvSpPr/>
      </dsp:nvSpPr>
      <dsp:spPr>
        <a:xfrm>
          <a:off x="3504803" y="2042116"/>
          <a:ext cx="1316831" cy="13168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it-IT" sz="2100" kern="1200" dirty="0" err="1"/>
            <a:t>Chapter</a:t>
          </a:r>
          <a:r>
            <a:rPr lang="it-IT" sz="2100" kern="1200" dirty="0"/>
            <a:t> </a:t>
          </a:r>
          <a:r>
            <a:rPr lang="it-IT" sz="2100" kern="1200" dirty="0" err="1"/>
            <a:t>ExCo</a:t>
          </a:r>
          <a:endParaRPr lang="it-IT" sz="2100" kern="1200" dirty="0"/>
        </a:p>
      </dsp:txBody>
      <dsp:txXfrm>
        <a:off x="3569085" y="2106398"/>
        <a:ext cx="1188267" cy="1188267"/>
      </dsp:txXfrm>
    </dsp:sp>
    <dsp:sp modelId="{EC5D8AD5-9B42-44DE-A222-DAD63DD1DBC0}">
      <dsp:nvSpPr>
        <dsp:cNvPr id="0" name=""/>
        <dsp:cNvSpPr/>
      </dsp:nvSpPr>
      <dsp:spPr>
        <a:xfrm rot="16200000">
          <a:off x="3701367" y="1580265"/>
          <a:ext cx="923702" cy="0"/>
        </a:xfrm>
        <a:custGeom>
          <a:avLst/>
          <a:gdLst/>
          <a:ahLst/>
          <a:cxnLst/>
          <a:rect l="0" t="0" r="0" b="0"/>
          <a:pathLst>
            <a:path>
              <a:moveTo>
                <a:pt x="0" y="0"/>
              </a:moveTo>
              <a:lnTo>
                <a:pt x="92370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C9FEA3-216A-4E3F-802A-A86D0BE660A8}">
      <dsp:nvSpPr>
        <dsp:cNvPr id="0" name=""/>
        <dsp:cNvSpPr/>
      </dsp:nvSpPr>
      <dsp:spPr>
        <a:xfrm>
          <a:off x="3191219" y="236137"/>
          <a:ext cx="1943999" cy="8822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it-IT" sz="2400" kern="1200" dirty="0"/>
            <a:t>IEEE </a:t>
          </a:r>
          <a:r>
            <a:rPr lang="it-IT" sz="2400" kern="1200" dirty="0" err="1"/>
            <a:t>Italy</a:t>
          </a:r>
          <a:r>
            <a:rPr lang="it-IT" sz="2400" kern="1200" dirty="0"/>
            <a:t> </a:t>
          </a:r>
          <a:r>
            <a:rPr lang="it-IT" sz="2400" kern="1200" dirty="0" err="1"/>
            <a:t>Section</a:t>
          </a:r>
          <a:endParaRPr lang="it-IT" sz="2400" kern="1200" dirty="0"/>
        </a:p>
      </dsp:txBody>
      <dsp:txXfrm>
        <a:off x="3234288" y="279206"/>
        <a:ext cx="1857861" cy="796138"/>
      </dsp:txXfrm>
    </dsp:sp>
    <dsp:sp modelId="{6ECF3CC8-E16B-4CBA-9163-C72C42C62EF5}">
      <dsp:nvSpPr>
        <dsp:cNvPr id="0" name=""/>
        <dsp:cNvSpPr/>
      </dsp:nvSpPr>
      <dsp:spPr>
        <a:xfrm rot="1800000">
          <a:off x="4796132" y="3175845"/>
          <a:ext cx="380706" cy="0"/>
        </a:xfrm>
        <a:custGeom>
          <a:avLst/>
          <a:gdLst/>
          <a:ahLst/>
          <a:cxnLst/>
          <a:rect l="0" t="0" r="0" b="0"/>
          <a:pathLst>
            <a:path>
              <a:moveTo>
                <a:pt x="0" y="0"/>
              </a:moveTo>
              <a:lnTo>
                <a:pt x="38070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4C8C6A-5866-4847-B24D-DA74E336DBC6}">
      <dsp:nvSpPr>
        <dsp:cNvPr id="0" name=""/>
        <dsp:cNvSpPr/>
      </dsp:nvSpPr>
      <dsp:spPr>
        <a:xfrm>
          <a:off x="4943410" y="3271022"/>
          <a:ext cx="1943999" cy="8822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it-IT" sz="2100" kern="1200" dirty="0"/>
            <a:t>Commissioni</a:t>
          </a:r>
        </a:p>
      </dsp:txBody>
      <dsp:txXfrm>
        <a:off x="4986479" y="3314091"/>
        <a:ext cx="1857861" cy="796138"/>
      </dsp:txXfrm>
    </dsp:sp>
    <dsp:sp modelId="{21B15FD0-E1A0-4DF0-8A48-A3B008E68DEA}">
      <dsp:nvSpPr>
        <dsp:cNvPr id="0" name=""/>
        <dsp:cNvSpPr/>
      </dsp:nvSpPr>
      <dsp:spPr>
        <a:xfrm rot="9000000">
          <a:off x="3149599" y="3175845"/>
          <a:ext cx="380706" cy="0"/>
        </a:xfrm>
        <a:custGeom>
          <a:avLst/>
          <a:gdLst/>
          <a:ahLst/>
          <a:cxnLst/>
          <a:rect l="0" t="0" r="0" b="0"/>
          <a:pathLst>
            <a:path>
              <a:moveTo>
                <a:pt x="0" y="0"/>
              </a:moveTo>
              <a:lnTo>
                <a:pt x="38070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8FBC71-9BDE-4174-9466-8AEC98B1586D}">
      <dsp:nvSpPr>
        <dsp:cNvPr id="0" name=""/>
        <dsp:cNvSpPr/>
      </dsp:nvSpPr>
      <dsp:spPr>
        <a:xfrm>
          <a:off x="1439027" y="3271022"/>
          <a:ext cx="1943999" cy="8822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it-IT" sz="1500" kern="1200" dirty="0"/>
            <a:t>Servizi </a:t>
          </a:r>
        </a:p>
        <a:p>
          <a:pPr marL="0" lvl="0" indent="0" algn="ctr" defTabSz="666750">
            <a:lnSpc>
              <a:spcPct val="90000"/>
            </a:lnSpc>
            <a:spcBef>
              <a:spcPct val="0"/>
            </a:spcBef>
            <a:spcAft>
              <a:spcPct val="35000"/>
            </a:spcAft>
            <a:buNone/>
          </a:pPr>
          <a:r>
            <a:rPr lang="it-IT" sz="1500" kern="1200" dirty="0"/>
            <a:t>(gestione sito web, …)</a:t>
          </a:r>
        </a:p>
      </dsp:txBody>
      <dsp:txXfrm>
        <a:off x="1482096" y="3314091"/>
        <a:ext cx="1857861" cy="7961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CF205-CCC2-4B22-853D-E9A5BFDB643C}">
      <dsp:nvSpPr>
        <dsp:cNvPr id="0" name=""/>
        <dsp:cNvSpPr/>
      </dsp:nvSpPr>
      <dsp:spPr>
        <a:xfrm>
          <a:off x="3171624" y="57868"/>
          <a:ext cx="2777698" cy="277769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it-IT" sz="2300" kern="1200" dirty="0"/>
            <a:t>Application</a:t>
          </a:r>
        </a:p>
      </dsp:txBody>
      <dsp:txXfrm>
        <a:off x="3541984" y="543965"/>
        <a:ext cx="2036978" cy="1249964"/>
      </dsp:txXfrm>
    </dsp:sp>
    <dsp:sp modelId="{07663D9D-4120-4F34-9FB6-E7AA16CD0C24}">
      <dsp:nvSpPr>
        <dsp:cNvPr id="0" name=""/>
        <dsp:cNvSpPr/>
      </dsp:nvSpPr>
      <dsp:spPr>
        <a:xfrm>
          <a:off x="4173910" y="1793930"/>
          <a:ext cx="2777698" cy="277769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it-IT" sz="2300" kern="1200" dirty="0"/>
            <a:t>Technology</a:t>
          </a:r>
        </a:p>
      </dsp:txBody>
      <dsp:txXfrm>
        <a:off x="5023423" y="2511502"/>
        <a:ext cx="1666618" cy="1527734"/>
      </dsp:txXfrm>
    </dsp:sp>
    <dsp:sp modelId="{316352A6-9F18-4FD4-BE10-EACAC1DC9363}">
      <dsp:nvSpPr>
        <dsp:cNvPr id="0" name=""/>
        <dsp:cNvSpPr/>
      </dsp:nvSpPr>
      <dsp:spPr>
        <a:xfrm>
          <a:off x="2169338" y="1793930"/>
          <a:ext cx="2777698" cy="277769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it-IT" sz="2300" kern="1200" dirty="0" err="1"/>
            <a:t>Measurand</a:t>
          </a:r>
          <a:endParaRPr lang="it-IT" sz="2300" kern="1200" dirty="0"/>
        </a:p>
      </dsp:txBody>
      <dsp:txXfrm>
        <a:off x="2430904" y="2511502"/>
        <a:ext cx="1666618" cy="15277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53EB0-10D5-4E20-91B0-69A97914170C}" type="datetimeFigureOut">
              <a:rPr lang="it-IT" smtClean="0"/>
              <a:t>25/07/2018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AF8C9-3857-43AD-B087-3C3A76AB3BD3}" type="slidenum">
              <a:rPr lang="it-IT" smtClean="0"/>
              <a:t>‹N›</a:t>
            </a:fld>
            <a:endParaRPr lang="it-IT"/>
          </a:p>
        </p:txBody>
      </p:sp>
    </p:spTree>
    <p:extLst>
      <p:ext uri="{BB962C8B-B14F-4D97-AF65-F5344CB8AC3E}">
        <p14:creationId xmlns:p14="http://schemas.microsoft.com/office/powerpoint/2010/main" val="1277895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b="0" i="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D32AF8C9-3857-43AD-B087-3C3A76AB3BD3}" type="slidenum">
              <a:rPr lang="it-IT" smtClean="0"/>
              <a:t>3</a:t>
            </a:fld>
            <a:endParaRPr lang="it-IT"/>
          </a:p>
        </p:txBody>
      </p:sp>
    </p:spTree>
    <p:extLst>
      <p:ext uri="{BB962C8B-B14F-4D97-AF65-F5344CB8AC3E}">
        <p14:creationId xmlns:p14="http://schemas.microsoft.com/office/powerpoint/2010/main" val="1323475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2AF8C9-3857-43AD-B087-3C3A76AB3BD3}" type="slidenum">
              <a:rPr lang="it-IT" smtClean="0"/>
              <a:t>18</a:t>
            </a:fld>
            <a:endParaRPr lang="it-IT"/>
          </a:p>
        </p:txBody>
      </p:sp>
    </p:spTree>
    <p:extLst>
      <p:ext uri="{BB962C8B-B14F-4D97-AF65-F5344CB8AC3E}">
        <p14:creationId xmlns:p14="http://schemas.microsoft.com/office/powerpoint/2010/main" val="2615474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2AF8C9-3857-43AD-B087-3C3A76AB3BD3}" type="slidenum">
              <a:rPr lang="it-IT" smtClean="0"/>
              <a:t>19</a:t>
            </a:fld>
            <a:endParaRPr lang="it-IT"/>
          </a:p>
        </p:txBody>
      </p:sp>
    </p:spTree>
    <p:extLst>
      <p:ext uri="{BB962C8B-B14F-4D97-AF65-F5344CB8AC3E}">
        <p14:creationId xmlns:p14="http://schemas.microsoft.com/office/powerpoint/2010/main" val="2451304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2AF8C9-3857-43AD-B087-3C3A76AB3BD3}" type="slidenum">
              <a:rPr lang="it-IT" smtClean="0"/>
              <a:t>20</a:t>
            </a:fld>
            <a:endParaRPr lang="it-IT"/>
          </a:p>
        </p:txBody>
      </p:sp>
    </p:spTree>
    <p:extLst>
      <p:ext uri="{BB962C8B-B14F-4D97-AF65-F5344CB8AC3E}">
        <p14:creationId xmlns:p14="http://schemas.microsoft.com/office/powerpoint/2010/main" val="2369716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2AF8C9-3857-43AD-B087-3C3A76AB3BD3}" type="slidenum">
              <a:rPr lang="it-IT" smtClean="0"/>
              <a:t>21</a:t>
            </a:fld>
            <a:endParaRPr lang="it-IT"/>
          </a:p>
        </p:txBody>
      </p:sp>
    </p:spTree>
    <p:extLst>
      <p:ext uri="{BB962C8B-B14F-4D97-AF65-F5344CB8AC3E}">
        <p14:creationId xmlns:p14="http://schemas.microsoft.com/office/powerpoint/2010/main" val="391503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2AF8C9-3857-43AD-B087-3C3A76AB3BD3}" type="slidenum">
              <a:rPr lang="it-IT" smtClean="0"/>
              <a:t>4</a:t>
            </a:fld>
            <a:endParaRPr lang="it-IT"/>
          </a:p>
        </p:txBody>
      </p:sp>
    </p:spTree>
    <p:extLst>
      <p:ext uri="{BB962C8B-B14F-4D97-AF65-F5344CB8AC3E}">
        <p14:creationId xmlns:p14="http://schemas.microsoft.com/office/powerpoint/2010/main" val="305846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2AF8C9-3857-43AD-B087-3C3A76AB3BD3}" type="slidenum">
              <a:rPr lang="it-IT" smtClean="0"/>
              <a:t>7</a:t>
            </a:fld>
            <a:endParaRPr lang="it-IT"/>
          </a:p>
        </p:txBody>
      </p:sp>
    </p:spTree>
    <p:extLst>
      <p:ext uri="{BB962C8B-B14F-4D97-AF65-F5344CB8AC3E}">
        <p14:creationId xmlns:p14="http://schemas.microsoft.com/office/powerpoint/2010/main" val="230953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2AF8C9-3857-43AD-B087-3C3A76AB3BD3}" type="slidenum">
              <a:rPr lang="it-IT" smtClean="0"/>
              <a:t>8</a:t>
            </a:fld>
            <a:endParaRPr lang="it-IT"/>
          </a:p>
        </p:txBody>
      </p:sp>
    </p:spTree>
    <p:extLst>
      <p:ext uri="{BB962C8B-B14F-4D97-AF65-F5344CB8AC3E}">
        <p14:creationId xmlns:p14="http://schemas.microsoft.com/office/powerpoint/2010/main" val="96486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mn-lt"/>
                <a:ea typeface="+mn-ea"/>
                <a:cs typeface="+mn-cs"/>
              </a:rPr>
              <a:t>Business Plan</a:t>
            </a:r>
          </a:p>
          <a:p>
            <a:r>
              <a:rPr lang="en-US" sz="1200" b="0" i="0" kern="1200" dirty="0">
                <a:solidFill>
                  <a:schemeClr val="tx1"/>
                </a:solidFill>
                <a:effectLst/>
                <a:latin typeface="+mn-lt"/>
                <a:ea typeface="+mn-ea"/>
                <a:cs typeface="+mn-cs"/>
              </a:rPr>
              <a:t>1. What was the motivating factor that led to forming this geographic unit? What member needs will be fulfilled as a result of forming this unit? There is a fruitful activity of Italian researchers in several fields related to sensors. This activity is fragmented due to different technologies used for sensors development, different approaches for estimating the same type of measurand, different applications in which the sensor plays a crucial role. This geographic unit aims at aggregating this fragmented scenario to establish a dynamic network involving people interested in sensors field, to consolidate collaborations among researchers from academia and industry, to form a rich environment to exchange new knowledge and ideas, to foster cross-fertilization among different application domains, and to develop a fertile environment for young professionals and students working in this field. Chapter’s activities will be devoted, but not limited, to the following topics:  Physical, chemical, optical sensors, biosensors, micro- and </a:t>
            </a:r>
            <a:r>
              <a:rPr lang="en-US" sz="1200" b="0" i="0" kern="1200" dirty="0" err="1">
                <a:solidFill>
                  <a:schemeClr val="tx1"/>
                </a:solidFill>
                <a:effectLst/>
                <a:latin typeface="+mn-lt"/>
                <a:ea typeface="+mn-ea"/>
                <a:cs typeface="+mn-cs"/>
              </a:rPr>
              <a:t>nano</a:t>
            </a:r>
            <a:r>
              <a:rPr lang="en-US" sz="1200" b="0" i="0" kern="1200" dirty="0">
                <a:solidFill>
                  <a:schemeClr val="tx1"/>
                </a:solidFill>
                <a:effectLst/>
                <a:latin typeface="+mn-lt"/>
                <a:ea typeface="+mn-ea"/>
                <a:cs typeface="+mn-cs"/>
              </a:rPr>
              <a:t>-sensors  Sensor networks and communication  Signal conditioning and processing, signal analysis, information fusion and compression  Translation of novel sensor technologies from research to industry and applications of sensors in industry, with specific reference to their role in Industry 4.0, in life science, in clinical domains, in aerospace, in agriculture, in robotics, and in structure monitoring, just to mention a few interconnected areas</a:t>
            </a:r>
          </a:p>
          <a:p>
            <a:r>
              <a:rPr lang="en-US" sz="1200" b="0" i="0" kern="1200" dirty="0">
                <a:solidFill>
                  <a:schemeClr val="tx1"/>
                </a:solidFill>
                <a:effectLst/>
                <a:latin typeface="+mn-lt"/>
                <a:ea typeface="+mn-ea"/>
                <a:cs typeface="+mn-cs"/>
              </a:rPr>
              <a:t>2. List the activities the unit will focus on for the first six months. What activities will engage the members of the unit with one </a:t>
            </a:r>
            <a:r>
              <a:rPr lang="en-US" sz="1200" b="0" i="0" kern="1200" dirty="0" err="1">
                <a:solidFill>
                  <a:schemeClr val="tx1"/>
                </a:solidFill>
                <a:effectLst/>
                <a:latin typeface="+mn-lt"/>
                <a:ea typeface="+mn-ea"/>
                <a:cs typeface="+mn-cs"/>
              </a:rPr>
              <a:t>another?The</a:t>
            </a:r>
            <a:r>
              <a:rPr lang="en-US" sz="1200" b="0" i="0" kern="1200" dirty="0">
                <a:solidFill>
                  <a:schemeClr val="tx1"/>
                </a:solidFill>
                <a:effectLst/>
                <a:latin typeface="+mn-lt"/>
                <a:ea typeface="+mn-ea"/>
                <a:cs typeface="+mn-cs"/>
              </a:rPr>
              <a:t> organizer, the co-organizers and the founding members will define an executive committee, consisting of four members (chair, vice-chair, secretary, treasurer). Chapter members potentially available for serving in these positions are the organizer (Emiliano Schena) and the co-organizers (</a:t>
            </a:r>
            <a:r>
              <a:rPr lang="en-US" sz="1200" b="0" i="0" kern="1200" dirty="0" err="1">
                <a:solidFill>
                  <a:schemeClr val="tx1"/>
                </a:solidFill>
                <a:effectLst/>
                <a:latin typeface="+mn-lt"/>
                <a:ea typeface="+mn-ea"/>
                <a:cs typeface="+mn-cs"/>
              </a:rPr>
              <a:t>Calogero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Oddo</a:t>
            </a:r>
            <a:r>
              <a:rPr lang="en-US" sz="1200" b="0" i="0" kern="1200" dirty="0">
                <a:solidFill>
                  <a:schemeClr val="tx1"/>
                </a:solidFill>
                <a:effectLst/>
                <a:latin typeface="+mn-lt"/>
                <a:ea typeface="+mn-ea"/>
                <a:cs typeface="+mn-cs"/>
              </a:rPr>
              <a:t>, Danilo </a:t>
            </a:r>
            <a:r>
              <a:rPr lang="en-US" sz="1200" b="0" i="0" kern="1200" dirty="0" err="1">
                <a:solidFill>
                  <a:schemeClr val="tx1"/>
                </a:solidFill>
                <a:effectLst/>
                <a:latin typeface="+mn-lt"/>
                <a:ea typeface="+mn-ea"/>
                <a:cs typeface="+mn-cs"/>
              </a:rPr>
              <a:t>Pani</a:t>
            </a:r>
            <a:r>
              <a:rPr lang="en-US" sz="1200" b="0" i="0" kern="1200" dirty="0">
                <a:solidFill>
                  <a:schemeClr val="tx1"/>
                </a:solidFill>
                <a:effectLst/>
                <a:latin typeface="+mn-lt"/>
                <a:ea typeface="+mn-ea"/>
                <a:cs typeface="+mn-cs"/>
              </a:rPr>
              <a:t> and Paola </a:t>
            </a:r>
            <a:r>
              <a:rPr lang="en-US" sz="1200" b="0" i="0" kern="1200" dirty="0" err="1">
                <a:solidFill>
                  <a:schemeClr val="tx1"/>
                </a:solidFill>
                <a:effectLst/>
                <a:latin typeface="+mn-lt"/>
                <a:ea typeface="+mn-ea"/>
                <a:cs typeface="+mn-cs"/>
              </a:rPr>
              <a:t>Saccomandi</a:t>
            </a:r>
            <a:r>
              <a:rPr lang="en-US" sz="1200" b="0" i="0" kern="1200" dirty="0">
                <a:solidFill>
                  <a:schemeClr val="tx1"/>
                </a:solidFill>
                <a:effectLst/>
                <a:latin typeface="+mn-lt"/>
                <a:ea typeface="+mn-ea"/>
                <a:cs typeface="+mn-cs"/>
              </a:rPr>
              <a:t>) of the Chapter foundation. The organizers and the founding members will engage to disseminate the opening of the Chapter and its activities. Specifically, a web site dedicated to the Chapter will be created within two months from its approval, and updated along with activities going on. Social media, newsletters and other IEEE symposia attended by the members will be considered to share information and update about the Chapter. The organizers will define the activity plan to be proposed to the other members for approval, with special care on the strategic objectives including dissemination opportunities in IEEE flagship conferences and educational events. In the first six months, high profile guest speakers will be invited to organize two distinguished lectures. The guest speakers will be selected among top scientists in the area of the Chapter. The talks will be the occasion to discuss advances in sensors research field and their applications.</a:t>
            </a:r>
          </a:p>
          <a:p>
            <a:r>
              <a:rPr lang="en-US" sz="1200" b="0" i="0" kern="1200" dirty="0">
                <a:solidFill>
                  <a:schemeClr val="tx1"/>
                </a:solidFill>
                <a:effectLst/>
                <a:latin typeface="+mn-lt"/>
                <a:ea typeface="+mn-ea"/>
                <a:cs typeface="+mn-cs"/>
              </a:rPr>
              <a:t>3. What accomplishments will this unit strive to meet in its first </a:t>
            </a:r>
            <a:r>
              <a:rPr lang="en-US" sz="1200" b="0" i="0" kern="1200" dirty="0" err="1">
                <a:solidFill>
                  <a:schemeClr val="tx1"/>
                </a:solidFill>
                <a:effectLst/>
                <a:latin typeface="+mn-lt"/>
                <a:ea typeface="+mn-ea"/>
                <a:cs typeface="+mn-cs"/>
              </a:rPr>
              <a:t>year?The</a:t>
            </a:r>
            <a:r>
              <a:rPr lang="en-US" sz="1200" b="0" i="0" kern="1200" dirty="0">
                <a:solidFill>
                  <a:schemeClr val="tx1"/>
                </a:solidFill>
                <a:effectLst/>
                <a:latin typeface="+mn-lt"/>
                <a:ea typeface="+mn-ea"/>
                <a:cs typeface="+mn-cs"/>
              </a:rPr>
              <a:t> main accomplishments of the first year of the Chapter will be:  The executive committee shall officially take office  A dedicated website showing the main activity of the chapter will be launched  Dedicated social media and newsletter to share the main activities of the chapter will be active  50+ chapter members  The responsible of communication and dissemination on social media will be identified  Start mapping all pertinent stakeholders, e.g., from academia, research centers, industry, professional orders, policy makers and other scientific societies, and possibly establish synergies  Distinguished lecturers will nurture an environment for sharing ideas and knowledge regarding the main fields related to sensors and applications. In addition, they will contribute to consolidate the network between the region Members involved in this Chapter belonging to academia and industry, as well as to increase the number of the Chapter members among professionals and students  The members of the Chapter will contribute to plan the activities of the second year considering the hypothesis of organizing a workshop and/or a conference associated to this Chapter, a summer school, as well as a meeting at Italian level to share interests regarding sensors technology, signal communication and analysis, sensors applications. The summer school will provide an important contribution to increase the students member of the Chapter  The executive committee will submit the due reports of Meeting Activities.</a:t>
            </a:r>
          </a:p>
          <a:p>
            <a:r>
              <a:rPr lang="en-US" sz="1200" b="0" i="0" kern="1200" dirty="0">
                <a:solidFill>
                  <a:schemeClr val="tx1"/>
                </a:solidFill>
                <a:effectLst/>
                <a:latin typeface="+mn-lt"/>
                <a:ea typeface="+mn-ea"/>
                <a:cs typeface="+mn-cs"/>
              </a:rPr>
              <a:t>4. What level of local support is engaged in support of the unit </a:t>
            </a:r>
            <a:r>
              <a:rPr lang="en-US" sz="1200" b="0" i="0" kern="1200" dirty="0" err="1">
                <a:solidFill>
                  <a:schemeClr val="tx1"/>
                </a:solidFill>
                <a:effectLst/>
                <a:latin typeface="+mn-lt"/>
                <a:ea typeface="+mn-ea"/>
                <a:cs typeface="+mn-cs"/>
              </a:rPr>
              <a:t>activities?The</a:t>
            </a:r>
            <a:r>
              <a:rPr lang="en-US" sz="1200" b="0" i="0" kern="1200" dirty="0">
                <a:solidFill>
                  <a:schemeClr val="tx1"/>
                </a:solidFill>
                <a:effectLst/>
                <a:latin typeface="+mn-lt"/>
                <a:ea typeface="+mn-ea"/>
                <a:cs typeface="+mn-cs"/>
              </a:rPr>
              <a:t> following three institutions: a) </a:t>
            </a:r>
            <a:r>
              <a:rPr lang="en-US" sz="1200" b="0" i="0" kern="1200" dirty="0" err="1">
                <a:solidFill>
                  <a:schemeClr val="tx1"/>
                </a:solidFill>
                <a:effectLst/>
                <a:latin typeface="+mn-lt"/>
                <a:ea typeface="+mn-ea"/>
                <a:cs typeface="+mn-cs"/>
              </a:rPr>
              <a:t>Università</a:t>
            </a:r>
            <a:r>
              <a:rPr lang="en-US" sz="1200" b="0" i="0" kern="1200" dirty="0">
                <a:solidFill>
                  <a:schemeClr val="tx1"/>
                </a:solidFill>
                <a:effectLst/>
                <a:latin typeface="+mn-lt"/>
                <a:ea typeface="+mn-ea"/>
                <a:cs typeface="+mn-cs"/>
              </a:rPr>
              <a:t> Campus Bio-Medico di Roma (reference Emiliano Schena) b) </a:t>
            </a:r>
            <a:r>
              <a:rPr lang="en-US" sz="1200" b="0" i="0" kern="1200" dirty="0" err="1">
                <a:solidFill>
                  <a:schemeClr val="tx1"/>
                </a:solidFill>
                <a:effectLst/>
                <a:latin typeface="+mn-lt"/>
                <a:ea typeface="+mn-ea"/>
                <a:cs typeface="+mn-cs"/>
              </a:rPr>
              <a:t>Istituto</a:t>
            </a:r>
            <a:r>
              <a:rPr lang="en-US" sz="1200" b="0" i="0" kern="1200" dirty="0">
                <a:solidFill>
                  <a:schemeClr val="tx1"/>
                </a:solidFill>
                <a:effectLst/>
                <a:latin typeface="+mn-lt"/>
                <a:ea typeface="+mn-ea"/>
                <a:cs typeface="+mn-cs"/>
              </a:rPr>
              <a:t> di </a:t>
            </a:r>
            <a:r>
              <a:rPr lang="en-US" sz="1200" b="0" i="0" kern="1200" dirty="0" err="1">
                <a:solidFill>
                  <a:schemeClr val="tx1"/>
                </a:solidFill>
                <a:effectLst/>
                <a:latin typeface="+mn-lt"/>
                <a:ea typeface="+mn-ea"/>
                <a:cs typeface="+mn-cs"/>
              </a:rPr>
              <a:t>Biorobotica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Scuola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Superiore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Sant’Anna</a:t>
            </a:r>
            <a:r>
              <a:rPr lang="en-US" sz="1200" b="0" i="0" kern="1200" dirty="0">
                <a:solidFill>
                  <a:schemeClr val="tx1"/>
                </a:solidFill>
                <a:effectLst/>
                <a:latin typeface="+mn-lt"/>
                <a:ea typeface="+mn-ea"/>
                <a:cs typeface="+mn-cs"/>
              </a:rPr>
              <a:t> di Pisa (reference </a:t>
            </a:r>
            <a:r>
              <a:rPr lang="en-US" sz="1200" b="0" i="0" kern="1200" dirty="0" err="1">
                <a:solidFill>
                  <a:schemeClr val="tx1"/>
                </a:solidFill>
                <a:effectLst/>
                <a:latin typeface="+mn-lt"/>
                <a:ea typeface="+mn-ea"/>
                <a:cs typeface="+mn-cs"/>
              </a:rPr>
              <a:t>Calogero</a:t>
            </a:r>
            <a:r>
              <a:rPr lang="en-US" sz="1200" b="0" i="0" kern="1200" dirty="0">
                <a:solidFill>
                  <a:schemeClr val="tx1"/>
                </a:solidFill>
                <a:effectLst/>
                <a:latin typeface="+mn-lt"/>
                <a:ea typeface="+mn-ea"/>
                <a:cs typeface="+mn-cs"/>
              </a:rPr>
              <a:t> Maria </a:t>
            </a:r>
            <a:r>
              <a:rPr lang="en-US" sz="1200" b="0" i="0" kern="1200" dirty="0" err="1">
                <a:solidFill>
                  <a:schemeClr val="tx1"/>
                </a:solidFill>
                <a:effectLst/>
                <a:latin typeface="+mn-lt"/>
                <a:ea typeface="+mn-ea"/>
                <a:cs typeface="+mn-cs"/>
              </a:rPr>
              <a:t>Oddo</a:t>
            </a:r>
            <a:r>
              <a:rPr lang="en-US" sz="1200" b="0" i="0" kern="1200" dirty="0">
                <a:solidFill>
                  <a:schemeClr val="tx1"/>
                </a:solidFill>
                <a:effectLst/>
                <a:latin typeface="+mn-lt"/>
                <a:ea typeface="+mn-ea"/>
                <a:cs typeface="+mn-cs"/>
              </a:rPr>
              <a:t>) c) </a:t>
            </a:r>
            <a:r>
              <a:rPr lang="en-US" sz="1200" b="0" i="0" kern="1200" dirty="0" err="1">
                <a:solidFill>
                  <a:schemeClr val="tx1"/>
                </a:solidFill>
                <a:effectLst/>
                <a:latin typeface="+mn-lt"/>
                <a:ea typeface="+mn-ea"/>
                <a:cs typeface="+mn-cs"/>
              </a:rPr>
              <a:t>Università</a:t>
            </a:r>
            <a:r>
              <a:rPr lang="en-US" sz="1200" b="0" i="0" kern="1200" dirty="0">
                <a:solidFill>
                  <a:schemeClr val="tx1"/>
                </a:solidFill>
                <a:effectLst/>
                <a:latin typeface="+mn-lt"/>
                <a:ea typeface="+mn-ea"/>
                <a:cs typeface="+mn-cs"/>
              </a:rPr>
              <a:t> di Cagliari, Cagliari, Italy (reference Danilo </a:t>
            </a:r>
            <a:r>
              <a:rPr lang="en-US" sz="1200" b="0" i="0" kern="1200" dirty="0" err="1">
                <a:solidFill>
                  <a:schemeClr val="tx1"/>
                </a:solidFill>
                <a:effectLst/>
                <a:latin typeface="+mn-lt"/>
                <a:ea typeface="+mn-ea"/>
                <a:cs typeface="+mn-cs"/>
              </a:rPr>
              <a:t>Pani</a:t>
            </a:r>
            <a:r>
              <a:rPr lang="en-US" sz="1200" b="0" i="0" kern="1200" dirty="0">
                <a:solidFill>
                  <a:schemeClr val="tx1"/>
                </a:solidFill>
                <a:effectLst/>
                <a:latin typeface="+mn-lt"/>
                <a:ea typeface="+mn-ea"/>
                <a:cs typeface="+mn-cs"/>
              </a:rPr>
              <a:t>) can provide meeting rooms and spaces for meetings. Additional meeting spaces as conference rooms and boardrooms can be make available for workshops subject to authorization of the institutional head. The forth institution, the </a:t>
            </a:r>
            <a:r>
              <a:rPr lang="en-US" sz="1200" b="0" i="0" kern="1200" dirty="0" err="1">
                <a:solidFill>
                  <a:schemeClr val="tx1"/>
                </a:solidFill>
                <a:effectLst/>
                <a:latin typeface="+mn-lt"/>
                <a:ea typeface="+mn-ea"/>
                <a:cs typeface="+mn-cs"/>
              </a:rPr>
              <a:t>Politecnico</a:t>
            </a:r>
            <a:r>
              <a:rPr lang="en-US" sz="1200" b="0" i="0" kern="1200" dirty="0">
                <a:solidFill>
                  <a:schemeClr val="tx1"/>
                </a:solidFill>
                <a:effectLst/>
                <a:latin typeface="+mn-lt"/>
                <a:ea typeface="+mn-ea"/>
                <a:cs typeface="+mn-cs"/>
              </a:rPr>
              <a:t> di Milano, will be the new host institution of the ERC starting grant project of one of the potential co-organizers (Paola </a:t>
            </a:r>
            <a:r>
              <a:rPr lang="en-US" sz="1200" b="0" i="0" kern="1200" dirty="0" err="1">
                <a:solidFill>
                  <a:schemeClr val="tx1"/>
                </a:solidFill>
                <a:effectLst/>
                <a:latin typeface="+mn-lt"/>
                <a:ea typeface="+mn-ea"/>
                <a:cs typeface="+mn-cs"/>
              </a:rPr>
              <a:t>Saccomandi</a:t>
            </a:r>
            <a:r>
              <a:rPr lang="en-US" sz="1200" b="0" i="0" kern="1200" dirty="0">
                <a:solidFill>
                  <a:schemeClr val="tx1"/>
                </a:solidFill>
                <a:effectLst/>
                <a:latin typeface="+mn-lt"/>
                <a:ea typeface="+mn-ea"/>
                <a:cs typeface="+mn-cs"/>
              </a:rPr>
              <a:t>) of the Chapter. Also there, meeting spaces and conference rooms will be make available for workshops and meetings subject to authorization of the institutional head. Pertinent initiatives proposed by any other member of the Chapter will be encouraged and supported as appropriate.</a:t>
            </a:r>
          </a:p>
          <a:p>
            <a:endParaRPr lang="it-IT" dirty="0"/>
          </a:p>
        </p:txBody>
      </p:sp>
      <p:sp>
        <p:nvSpPr>
          <p:cNvPr id="4" name="Segnaposto numero diapositiva 3"/>
          <p:cNvSpPr>
            <a:spLocks noGrp="1"/>
          </p:cNvSpPr>
          <p:nvPr>
            <p:ph type="sldNum" sz="quarter" idx="10"/>
          </p:nvPr>
        </p:nvSpPr>
        <p:spPr/>
        <p:txBody>
          <a:bodyPr/>
          <a:lstStyle/>
          <a:p>
            <a:fld id="{D32AF8C9-3857-43AD-B087-3C3A76AB3BD3}" type="slidenum">
              <a:rPr lang="it-IT" smtClean="0"/>
              <a:t>9</a:t>
            </a:fld>
            <a:endParaRPr lang="it-IT"/>
          </a:p>
        </p:txBody>
      </p:sp>
    </p:spTree>
    <p:extLst>
      <p:ext uri="{BB962C8B-B14F-4D97-AF65-F5344CB8AC3E}">
        <p14:creationId xmlns:p14="http://schemas.microsoft.com/office/powerpoint/2010/main" val="309412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2AF8C9-3857-43AD-B087-3C3A76AB3BD3}" type="slidenum">
              <a:rPr lang="it-IT" smtClean="0"/>
              <a:t>10</a:t>
            </a:fld>
            <a:endParaRPr lang="it-IT"/>
          </a:p>
        </p:txBody>
      </p:sp>
    </p:spTree>
    <p:extLst>
      <p:ext uri="{BB962C8B-B14F-4D97-AF65-F5344CB8AC3E}">
        <p14:creationId xmlns:p14="http://schemas.microsoft.com/office/powerpoint/2010/main" val="1640406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2AF8C9-3857-43AD-B087-3C3A76AB3BD3}" type="slidenum">
              <a:rPr lang="it-IT" smtClean="0"/>
              <a:t>11</a:t>
            </a:fld>
            <a:endParaRPr lang="it-IT"/>
          </a:p>
        </p:txBody>
      </p:sp>
    </p:spTree>
    <p:extLst>
      <p:ext uri="{BB962C8B-B14F-4D97-AF65-F5344CB8AC3E}">
        <p14:creationId xmlns:p14="http://schemas.microsoft.com/office/powerpoint/2010/main" val="37031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2AF8C9-3857-43AD-B087-3C3A76AB3BD3}" type="slidenum">
              <a:rPr lang="it-IT" smtClean="0"/>
              <a:t>12</a:t>
            </a:fld>
            <a:endParaRPr lang="it-IT"/>
          </a:p>
        </p:txBody>
      </p:sp>
    </p:spTree>
    <p:extLst>
      <p:ext uri="{BB962C8B-B14F-4D97-AF65-F5344CB8AC3E}">
        <p14:creationId xmlns:p14="http://schemas.microsoft.com/office/powerpoint/2010/main" val="466648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2AF8C9-3857-43AD-B087-3C3A76AB3BD3}" type="slidenum">
              <a:rPr lang="it-IT" smtClean="0"/>
              <a:t>13</a:t>
            </a:fld>
            <a:endParaRPr lang="it-IT"/>
          </a:p>
        </p:txBody>
      </p:sp>
    </p:spTree>
    <p:extLst>
      <p:ext uri="{BB962C8B-B14F-4D97-AF65-F5344CB8AC3E}">
        <p14:creationId xmlns:p14="http://schemas.microsoft.com/office/powerpoint/2010/main" val="2852607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pPr>
              <a:defRPr/>
            </a:pPr>
            <a:fld id="{7A1BA54C-15D4-9240-8562-B9A40EF211EB}" type="datetime1">
              <a:rPr lang="en-US"/>
              <a:pPr>
                <a:defRPr/>
              </a:pPr>
              <a:t>7/25/2018</a:t>
            </a:fld>
            <a:endParaRPr lang="en-US" dirty="0"/>
          </a:p>
        </p:txBody>
      </p:sp>
      <p:sp>
        <p:nvSpPr>
          <p:cNvPr id="15" name="Slide Number Placeholder 2"/>
          <p:cNvSpPr>
            <a:spLocks noGrp="1"/>
          </p:cNvSpPr>
          <p:nvPr>
            <p:ph type="sldNum" sz="quarter" idx="15"/>
          </p:nvPr>
        </p:nvSpPr>
        <p:spPr/>
        <p:txBody>
          <a:bodyPr/>
          <a:lstStyle>
            <a:lvl1pPr>
              <a:defRPr/>
            </a:lvl1pPr>
          </a:lstStyle>
          <a:p>
            <a:pPr>
              <a:defRPr/>
            </a:pPr>
            <a:fld id="{A5C22AA5-3C49-2E42-8195-7332F437CD60}" type="slidenum">
              <a:rPr lang="en-US"/>
              <a:pPr>
                <a:defRPr/>
              </a:pPr>
              <a:t>‹N›</a:t>
            </a:fld>
            <a:endParaRPr lang="en-US" dirty="0"/>
          </a:p>
        </p:txBody>
      </p:sp>
    </p:spTree>
    <p:extLst>
      <p:ext uri="{BB962C8B-B14F-4D97-AF65-F5344CB8AC3E}">
        <p14:creationId xmlns:p14="http://schemas.microsoft.com/office/powerpoint/2010/main" val="200995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a:t>Click to edit Master title style</a:t>
            </a:r>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‹N›</a:t>
            </a:fld>
            <a:endParaRPr lang="en-US" dirty="0"/>
          </a:p>
        </p:txBody>
      </p:sp>
      <p:sp>
        <p:nvSpPr>
          <p:cNvPr id="7" name="Date Placeholder 2"/>
          <p:cNvSpPr>
            <a:spLocks noGrp="1"/>
          </p:cNvSpPr>
          <p:nvPr>
            <p:ph type="dt" sz="half" idx="26"/>
          </p:nvPr>
        </p:nvSpPr>
        <p:spPr/>
        <p:txBody>
          <a:bodyPr/>
          <a:lstStyle>
            <a:lvl1pPr>
              <a:defRPr/>
            </a:lvl1pPr>
          </a:lstStyle>
          <a:p>
            <a:pPr>
              <a:defRPr/>
            </a:pPr>
            <a:fld id="{421CA678-D006-7B41-A446-6998EA1314C2}" type="datetime1">
              <a:rPr lang="en-US"/>
              <a:pPr>
                <a:defRPr/>
              </a:pPr>
              <a:t>7/25/2018</a:t>
            </a:fld>
            <a:endParaRPr lang="en-US" dirty="0"/>
          </a:p>
        </p:txBody>
      </p:sp>
    </p:spTree>
    <p:extLst>
      <p:ext uri="{BB962C8B-B14F-4D97-AF65-F5344CB8AC3E}">
        <p14:creationId xmlns:p14="http://schemas.microsoft.com/office/powerpoint/2010/main" val="204899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‹N›</a:t>
            </a:fld>
            <a:endParaRPr lang="en-US" dirty="0"/>
          </a:p>
        </p:txBody>
      </p:sp>
      <p:sp>
        <p:nvSpPr>
          <p:cNvPr id="9" name="Date Placeholder 2"/>
          <p:cNvSpPr>
            <a:spLocks noGrp="1"/>
          </p:cNvSpPr>
          <p:nvPr>
            <p:ph type="dt" sz="half" idx="27"/>
          </p:nvPr>
        </p:nvSpPr>
        <p:spPr/>
        <p:txBody>
          <a:bodyPr/>
          <a:lstStyle>
            <a:lvl1pPr>
              <a:defRPr/>
            </a:lvl1pPr>
          </a:lstStyle>
          <a:p>
            <a:pPr>
              <a:defRPr/>
            </a:pPr>
            <a:fld id="{2591F2DA-4C0E-AF48-AAE7-6B5FD0673F17}" type="datetime1">
              <a:rPr lang="en-US"/>
              <a:pPr>
                <a:defRPr/>
              </a:pPr>
              <a:t>7/25/2018</a:t>
            </a:fld>
            <a:endParaRPr lang="en-US" dirty="0"/>
          </a:p>
        </p:txBody>
      </p:sp>
    </p:spTree>
    <p:extLst>
      <p:ext uri="{BB962C8B-B14F-4D97-AF65-F5344CB8AC3E}">
        <p14:creationId xmlns:p14="http://schemas.microsoft.com/office/powerpoint/2010/main" val="412006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a:t>Click to edit Master title style</a:t>
            </a:r>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‹N›</a:t>
            </a:fld>
            <a:endParaRPr lang="en-US" dirty="0"/>
          </a:p>
        </p:txBody>
      </p:sp>
      <p:sp>
        <p:nvSpPr>
          <p:cNvPr id="7" name="Date Placeholder 2"/>
          <p:cNvSpPr>
            <a:spLocks noGrp="1"/>
          </p:cNvSpPr>
          <p:nvPr>
            <p:ph type="dt" sz="half" idx="24"/>
          </p:nvPr>
        </p:nvSpPr>
        <p:spPr/>
        <p:txBody>
          <a:bodyPr/>
          <a:lstStyle>
            <a:lvl1pPr>
              <a:defRPr/>
            </a:lvl1pPr>
          </a:lstStyle>
          <a:p>
            <a:pPr>
              <a:defRPr/>
            </a:pPr>
            <a:fld id="{8D23548A-BD02-5246-9AB8-6847FF416924}" type="datetime1">
              <a:rPr lang="en-US"/>
              <a:pPr>
                <a:defRPr/>
              </a:pPr>
              <a:t>7/25/2018</a:t>
            </a:fld>
            <a:endParaRPr lang="en-US" dirty="0"/>
          </a:p>
        </p:txBody>
      </p:sp>
    </p:spTree>
    <p:extLst>
      <p:ext uri="{BB962C8B-B14F-4D97-AF65-F5344CB8AC3E}">
        <p14:creationId xmlns:p14="http://schemas.microsoft.com/office/powerpoint/2010/main" val="1968227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a:t>Click to edit Master title style</a:t>
            </a:r>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Drag picture to placeholder or click icon to add</a:t>
            </a:r>
            <a:endParaRPr lang="en-US" noProof="0" dirty="0"/>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Drag picture to placeholder or click icon to add</a:t>
            </a:r>
            <a:endParaRPr lang="en-US" noProof="0" dirty="0"/>
          </a:p>
        </p:txBody>
      </p:sp>
      <p:sp>
        <p:nvSpPr>
          <p:cNvPr id="6" name="Slide Number Placeholder 1"/>
          <p:cNvSpPr>
            <a:spLocks noGrp="1"/>
          </p:cNvSpPr>
          <p:nvPr>
            <p:ph type="sldNum" sz="quarter" idx="26"/>
          </p:nvPr>
        </p:nvSpPr>
        <p:spPr/>
        <p:txBody>
          <a:bodyPr/>
          <a:lstStyle>
            <a:lvl1pPr>
              <a:defRPr/>
            </a:lvl1pPr>
          </a:lstStyle>
          <a:p>
            <a:pPr>
              <a:defRPr/>
            </a:pPr>
            <a:fld id="{1E993407-65FC-FE4D-88F4-AEF403839CD9}" type="slidenum">
              <a:rPr lang="en-US"/>
              <a:pPr>
                <a:defRPr/>
              </a:pPr>
              <a:t>‹N›</a:t>
            </a:fld>
            <a:endParaRPr lang="en-US" dirty="0"/>
          </a:p>
        </p:txBody>
      </p:sp>
      <p:sp>
        <p:nvSpPr>
          <p:cNvPr id="7" name="Date Placeholder 2"/>
          <p:cNvSpPr>
            <a:spLocks noGrp="1"/>
          </p:cNvSpPr>
          <p:nvPr>
            <p:ph type="dt" sz="half" idx="27"/>
          </p:nvPr>
        </p:nvSpPr>
        <p:spPr/>
        <p:txBody>
          <a:bodyPr/>
          <a:lstStyle>
            <a:lvl1pPr>
              <a:defRPr/>
            </a:lvl1pPr>
          </a:lstStyle>
          <a:p>
            <a:pPr>
              <a:defRPr/>
            </a:pPr>
            <a:fld id="{AEA8D185-C16F-1640-8DAC-102BF7935C96}" type="datetime1">
              <a:rPr lang="en-US"/>
              <a:pPr>
                <a:defRPr/>
              </a:pPr>
              <a:t>7/25/2018</a:t>
            </a:fld>
            <a:endParaRPr lang="en-US" dirty="0"/>
          </a:p>
        </p:txBody>
      </p:sp>
    </p:spTree>
    <p:extLst>
      <p:ext uri="{BB962C8B-B14F-4D97-AF65-F5344CB8AC3E}">
        <p14:creationId xmlns:p14="http://schemas.microsoft.com/office/powerpoint/2010/main" val="1928009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3"/>
          </p:nvPr>
        </p:nvSpPr>
        <p:spPr/>
        <p:txBody>
          <a:bodyPr/>
          <a:lstStyle>
            <a:lvl1pPr>
              <a:defRPr/>
            </a:lvl1pPr>
          </a:lstStyle>
          <a:p>
            <a:pPr>
              <a:defRPr/>
            </a:pPr>
            <a:fld id="{9DD27109-24EE-2347-96D6-102C90AEE2D2}" type="slidenum">
              <a:rPr lang="en-US"/>
              <a:pPr>
                <a:defRPr/>
              </a:pPr>
              <a:t>‹N›</a:t>
            </a:fld>
            <a:endParaRPr lang="en-US" dirty="0"/>
          </a:p>
        </p:txBody>
      </p:sp>
      <p:sp>
        <p:nvSpPr>
          <p:cNvPr id="8" name="Date Placeholder 2"/>
          <p:cNvSpPr>
            <a:spLocks noGrp="1"/>
          </p:cNvSpPr>
          <p:nvPr>
            <p:ph type="dt" sz="half" idx="24"/>
          </p:nvPr>
        </p:nvSpPr>
        <p:spPr/>
        <p:txBody>
          <a:bodyPr/>
          <a:lstStyle>
            <a:lvl1pPr>
              <a:defRPr/>
            </a:lvl1pPr>
          </a:lstStyle>
          <a:p>
            <a:pPr>
              <a:defRPr/>
            </a:pPr>
            <a:fld id="{F1857901-D09E-C540-886C-A84B89EC06B5}" type="datetime1">
              <a:rPr lang="en-US"/>
              <a:pPr>
                <a:defRPr/>
              </a:pPr>
              <a:t>7/25/2018</a:t>
            </a:fld>
            <a:endParaRPr lang="en-US" dirty="0"/>
          </a:p>
        </p:txBody>
      </p:sp>
    </p:spTree>
    <p:extLst>
      <p:ext uri="{BB962C8B-B14F-4D97-AF65-F5344CB8AC3E}">
        <p14:creationId xmlns:p14="http://schemas.microsoft.com/office/powerpoint/2010/main" val="122969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a:t>Drag picture to placeholder or click icon to add</a:t>
            </a:r>
            <a:endParaRPr lang="en-US" noProof="0" dirty="0"/>
          </a:p>
        </p:txBody>
      </p:sp>
      <p:sp>
        <p:nvSpPr>
          <p:cNvPr id="5" name="Slide Number Placeholder 1"/>
          <p:cNvSpPr>
            <a:spLocks noGrp="1"/>
          </p:cNvSpPr>
          <p:nvPr>
            <p:ph type="sldNum" sz="quarter" idx="13"/>
          </p:nvPr>
        </p:nvSpPr>
        <p:spPr/>
        <p:txBody>
          <a:bodyPr/>
          <a:lstStyle>
            <a:lvl1pPr>
              <a:defRPr/>
            </a:lvl1pPr>
          </a:lstStyle>
          <a:p>
            <a:pPr>
              <a:defRPr/>
            </a:pPr>
            <a:fld id="{E7E4D66E-442A-4A48-B266-9493CAB2FACE}" type="slidenum">
              <a:rPr lang="en-US"/>
              <a:pPr>
                <a:defRPr/>
              </a:pPr>
              <a:t>‹N›</a:t>
            </a:fld>
            <a:endParaRPr lang="en-US" dirty="0"/>
          </a:p>
        </p:txBody>
      </p:sp>
      <p:sp>
        <p:nvSpPr>
          <p:cNvPr id="6" name="Date Placeholder 2"/>
          <p:cNvSpPr>
            <a:spLocks noGrp="1"/>
          </p:cNvSpPr>
          <p:nvPr>
            <p:ph type="dt" sz="half" idx="14"/>
          </p:nvPr>
        </p:nvSpPr>
        <p:spPr/>
        <p:txBody>
          <a:bodyPr/>
          <a:lstStyle>
            <a:lvl1pPr>
              <a:defRPr/>
            </a:lvl1pPr>
          </a:lstStyle>
          <a:p>
            <a:pPr>
              <a:defRPr/>
            </a:pPr>
            <a:fld id="{B999A51E-2230-E643-98DA-6D8C23BE670E}" type="datetime1">
              <a:rPr lang="en-US"/>
              <a:pPr>
                <a:defRPr/>
              </a:pPr>
              <a:t>7/25/2018</a:t>
            </a:fld>
            <a:endParaRPr lang="en-US" dirty="0"/>
          </a:p>
        </p:txBody>
      </p:sp>
    </p:spTree>
    <p:extLst>
      <p:ext uri="{BB962C8B-B14F-4D97-AF65-F5344CB8AC3E}">
        <p14:creationId xmlns:p14="http://schemas.microsoft.com/office/powerpoint/2010/main" val="133355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lide Number Placeholder 2"/>
          <p:cNvSpPr>
            <a:spLocks noGrp="1"/>
          </p:cNvSpPr>
          <p:nvPr>
            <p:ph type="sldNum" sz="quarter" idx="10"/>
          </p:nvPr>
        </p:nvSpPr>
        <p:spPr/>
        <p:txBody>
          <a:bodyPr/>
          <a:lstStyle>
            <a:lvl1pPr>
              <a:defRPr/>
            </a:lvl1pPr>
          </a:lstStyle>
          <a:p>
            <a:pPr>
              <a:defRPr/>
            </a:pPr>
            <a:fld id="{95C35BB7-581E-8647-B3F0-DC585189ABCD}" type="slidenum">
              <a:rPr lang="en-US"/>
              <a:pPr>
                <a:defRPr/>
              </a:pPr>
              <a:t>‹N›</a:t>
            </a:fld>
            <a:endParaRPr lang="en-US" dirty="0"/>
          </a:p>
        </p:txBody>
      </p:sp>
      <p:sp>
        <p:nvSpPr>
          <p:cNvPr id="4" name="Date Placeholder 3"/>
          <p:cNvSpPr>
            <a:spLocks noGrp="1"/>
          </p:cNvSpPr>
          <p:nvPr>
            <p:ph type="dt" sz="half" idx="11"/>
          </p:nvPr>
        </p:nvSpPr>
        <p:spPr/>
        <p:txBody>
          <a:bodyPr/>
          <a:lstStyle>
            <a:lvl1pPr>
              <a:defRPr/>
            </a:lvl1pPr>
          </a:lstStyle>
          <a:p>
            <a:pPr>
              <a:defRPr/>
            </a:pPr>
            <a:fld id="{740C83E5-B64E-4C42-86F1-FC250D09C402}" type="datetime1">
              <a:rPr lang="en-US"/>
              <a:pPr>
                <a:defRPr/>
              </a:pPr>
              <a:t>7/25/2018</a:t>
            </a:fld>
            <a:endParaRPr lang="en-US" dirty="0"/>
          </a:p>
        </p:txBody>
      </p:sp>
    </p:spTree>
    <p:extLst>
      <p:ext uri="{BB962C8B-B14F-4D97-AF65-F5344CB8AC3E}">
        <p14:creationId xmlns:p14="http://schemas.microsoft.com/office/powerpoint/2010/main" val="402379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645920"/>
            <a:ext cx="832643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‹N›</a:t>
            </a:fld>
            <a:endParaRPr lang="en-US" dirty="0"/>
          </a:p>
        </p:txBody>
      </p:sp>
      <p:sp>
        <p:nvSpPr>
          <p:cNvPr id="6" name="Date Placeholder 2"/>
          <p:cNvSpPr>
            <a:spLocks noGrp="1"/>
          </p:cNvSpPr>
          <p:nvPr>
            <p:ph type="dt" sz="half" idx="16"/>
          </p:nvPr>
        </p:nvSpPr>
        <p:spPr/>
        <p:txBody>
          <a:bodyPr/>
          <a:lstStyle>
            <a:lvl1pPr>
              <a:defRPr/>
            </a:lvl1pPr>
          </a:lstStyle>
          <a:p>
            <a:pPr>
              <a:defRPr/>
            </a:pPr>
            <a:fld id="{3137D54C-61CE-1041-9449-8583DE2630BB}" type="datetime1">
              <a:rPr lang="en-US"/>
              <a:pPr>
                <a:defRPr/>
              </a:pPr>
              <a:t>7/25/2018</a:t>
            </a:fld>
            <a:endParaRPr lang="en-US" dirty="0"/>
          </a:p>
        </p:txBody>
      </p:sp>
    </p:spTree>
    <p:extLst>
      <p:ext uri="{BB962C8B-B14F-4D97-AF65-F5344CB8AC3E}">
        <p14:creationId xmlns:p14="http://schemas.microsoft.com/office/powerpoint/2010/main" val="170004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a14="http://schemas.microsoft.com/office/drawing/2010/main"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a14="http://schemas.microsoft.com/office/drawing/2010/main"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pPr>
              <a:defRPr/>
            </a:pPr>
            <a:fld id="{5E48ED65-8163-284B-A5F1-B9F57DC77EBC}" type="datetime1">
              <a:rPr lang="en-US"/>
              <a:pPr>
                <a:defRPr/>
              </a:pPr>
              <a:t>7/25/2018</a:t>
            </a:fld>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6355A293-0598-674E-87F9-A3870D2D28D6}" type="slidenum">
              <a:rPr lang="en-US"/>
              <a:pPr>
                <a:defRPr/>
              </a:pPr>
              <a:t>‹N›</a:t>
            </a:fld>
            <a:endParaRPr lang="en-US" dirty="0"/>
          </a:p>
        </p:txBody>
      </p:sp>
    </p:spTree>
    <p:extLst>
      <p:ext uri="{BB962C8B-B14F-4D97-AF65-F5344CB8AC3E}">
        <p14:creationId xmlns:p14="http://schemas.microsoft.com/office/powerpoint/2010/main" val="308961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pPr>
              <a:defRPr/>
            </a:pPr>
            <a:fld id="{75A6F66B-E128-9D4F-AC2D-96A590684299}" type="datetime1">
              <a:rPr lang="en-US"/>
              <a:pPr>
                <a:defRPr/>
              </a:pPr>
              <a:t>7/25/2018</a:t>
            </a:fld>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A6DEB17E-ADF1-CA40-ACD9-D24AF83ACC49}" type="slidenum">
              <a:rPr lang="en-US"/>
              <a:pPr>
                <a:defRPr/>
              </a:pPr>
              <a:t>‹N›</a:t>
            </a:fld>
            <a:endParaRPr lang="en-US" dirty="0"/>
          </a:p>
        </p:txBody>
      </p:sp>
    </p:spTree>
    <p:extLst>
      <p:ext uri="{BB962C8B-B14F-4D97-AF65-F5344CB8AC3E}">
        <p14:creationId xmlns:p14="http://schemas.microsoft.com/office/powerpoint/2010/main" val="149068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pPr>
              <a:defRPr/>
            </a:pPr>
            <a:fld id="{061DBC4B-18FA-4641-AED3-09167062A95C}" type="datetime1">
              <a:rPr lang="en-US"/>
              <a:pPr>
                <a:defRPr/>
              </a:pPr>
              <a:t>7/25/2018</a:t>
            </a:fld>
            <a:endParaRPr lang="en-US" dirty="0"/>
          </a:p>
        </p:txBody>
      </p:sp>
      <p:sp>
        <p:nvSpPr>
          <p:cNvPr id="12" name="Slide Number Placeholder 2"/>
          <p:cNvSpPr>
            <a:spLocks noGrp="1"/>
          </p:cNvSpPr>
          <p:nvPr>
            <p:ph type="sldNum" sz="quarter" idx="15"/>
          </p:nvPr>
        </p:nvSpPr>
        <p:spPr/>
        <p:txBody>
          <a:bodyPr/>
          <a:lstStyle>
            <a:lvl1pPr>
              <a:defRPr/>
            </a:lvl1pPr>
          </a:lstStyle>
          <a:p>
            <a:pPr>
              <a:defRPr/>
            </a:pPr>
            <a:fld id="{FA0FCE97-1E5D-3942-9893-29D29393C492}" type="slidenum">
              <a:rPr lang="en-US"/>
              <a:pPr>
                <a:defRPr/>
              </a:pPr>
              <a:t>‹N›</a:t>
            </a:fld>
            <a:endParaRPr lang="en-US" dirty="0"/>
          </a:p>
        </p:txBody>
      </p:sp>
    </p:spTree>
    <p:extLst>
      <p:ext uri="{BB962C8B-B14F-4D97-AF65-F5344CB8AC3E}">
        <p14:creationId xmlns:p14="http://schemas.microsoft.com/office/powerpoint/2010/main" val="389362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7" name="Date Placeholder 1"/>
          <p:cNvSpPr>
            <a:spLocks noGrp="1"/>
          </p:cNvSpPr>
          <p:nvPr>
            <p:ph type="dt" sz="half" idx="18"/>
          </p:nvPr>
        </p:nvSpPr>
        <p:spPr/>
        <p:txBody>
          <a:bodyPr/>
          <a:lstStyle>
            <a:lvl1pPr>
              <a:defRPr/>
            </a:lvl1pPr>
          </a:lstStyle>
          <a:p>
            <a:pPr>
              <a:defRPr/>
            </a:pPr>
            <a:fld id="{AB4BF150-A3C3-104C-9179-59C0B0DE31A3}" type="datetime1">
              <a:rPr lang="en-US"/>
              <a:pPr>
                <a:defRPr/>
              </a:pPr>
              <a:t>7/25/2018</a:t>
            </a:fld>
            <a:endParaRPr lang="en-US" dirty="0"/>
          </a:p>
        </p:txBody>
      </p:sp>
      <p:sp>
        <p:nvSpPr>
          <p:cNvPr id="18" name="Slide Number Placeholder 2"/>
          <p:cNvSpPr>
            <a:spLocks noGrp="1"/>
          </p:cNvSpPr>
          <p:nvPr>
            <p:ph type="sldNum" sz="quarter" idx="19"/>
          </p:nvPr>
        </p:nvSpPr>
        <p:spPr/>
        <p:txBody>
          <a:bodyPr/>
          <a:lstStyle>
            <a:lvl1pPr>
              <a:defRPr/>
            </a:lvl1pPr>
          </a:lstStyle>
          <a:p>
            <a:pPr>
              <a:defRPr/>
            </a:pPr>
            <a:fld id="{E6EC6ACD-EA72-FB41-82BD-66EB6B610AEF}" type="slidenum">
              <a:rPr lang="en-US"/>
              <a:pPr>
                <a:defRPr/>
              </a:pPr>
              <a:t>‹N›</a:t>
            </a:fld>
            <a:endParaRPr lang="en-US" dirty="0"/>
          </a:p>
        </p:txBody>
      </p:sp>
    </p:spTree>
    <p:extLst>
      <p:ext uri="{BB962C8B-B14F-4D97-AF65-F5344CB8AC3E}">
        <p14:creationId xmlns:p14="http://schemas.microsoft.com/office/powerpoint/2010/main" val="12524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5"/>
          </p:nvPr>
        </p:nvSpPr>
        <p:spPr/>
        <p:txBody>
          <a:bodyPr/>
          <a:lstStyle>
            <a:lvl1pPr>
              <a:defRPr/>
            </a:lvl1pPr>
          </a:lstStyle>
          <a:p>
            <a:pPr>
              <a:defRPr/>
            </a:pPr>
            <a:fld id="{6DBDE583-60AA-884C-A5CE-BF1B865B6032}" type="datetime1">
              <a:rPr lang="en-US"/>
              <a:pPr>
                <a:defRPr/>
              </a:pPr>
              <a:t>7/25/2018</a:t>
            </a:fld>
            <a:endParaRPr lang="en-US" dirty="0"/>
          </a:p>
        </p:txBody>
      </p:sp>
      <p:sp>
        <p:nvSpPr>
          <p:cNvPr id="13" name="Slide Number Placeholder 2"/>
          <p:cNvSpPr>
            <a:spLocks noGrp="1"/>
          </p:cNvSpPr>
          <p:nvPr>
            <p:ph type="sldNum" sz="quarter" idx="16"/>
          </p:nvPr>
        </p:nvSpPr>
        <p:spPr/>
        <p:txBody>
          <a:bodyPr/>
          <a:lstStyle>
            <a:lvl1pPr>
              <a:defRPr/>
            </a:lvl1pPr>
          </a:lstStyle>
          <a:p>
            <a:pPr>
              <a:defRPr/>
            </a:pPr>
            <a:fld id="{C080D3A5-9708-8F4C-8053-5C6766873F40}" type="slidenum">
              <a:rPr lang="en-US"/>
              <a:pPr>
                <a:defRPr/>
              </a:pPr>
              <a:t>‹N›</a:t>
            </a:fld>
            <a:endParaRPr lang="en-US" dirty="0"/>
          </a:p>
        </p:txBody>
      </p:sp>
    </p:spTree>
    <p:extLst>
      <p:ext uri="{BB962C8B-B14F-4D97-AF65-F5344CB8AC3E}">
        <p14:creationId xmlns:p14="http://schemas.microsoft.com/office/powerpoint/2010/main" val="75907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FF742EE6-F228-A848-AAD6-425DE94CFCF2}" type="slidenum">
              <a:rPr lang="en-US"/>
              <a:pPr>
                <a:defRPr/>
              </a:pPr>
              <a:t>‹N›</a:t>
            </a:fld>
            <a:endParaRPr lang="en-US" dirty="0"/>
          </a:p>
        </p:txBody>
      </p:sp>
      <p:sp>
        <p:nvSpPr>
          <p:cNvPr id="5" name="Date Placeholder 3"/>
          <p:cNvSpPr>
            <a:spLocks noGrp="1"/>
          </p:cNvSpPr>
          <p:nvPr>
            <p:ph type="dt" sz="half" idx="11"/>
          </p:nvPr>
        </p:nvSpPr>
        <p:spPr/>
        <p:txBody>
          <a:bodyPr/>
          <a:lstStyle>
            <a:lvl1pPr>
              <a:defRPr/>
            </a:lvl1pPr>
          </a:lstStyle>
          <a:p>
            <a:pPr>
              <a:defRPr/>
            </a:pPr>
            <a:fld id="{A93E3956-5BF0-9741-A8A0-EC870CD029F6}" type="datetime1">
              <a:rPr lang="en-US"/>
              <a:pPr>
                <a:defRPr/>
              </a:pPr>
              <a:t>7/25/2018</a:t>
            </a:fld>
            <a:endParaRPr lang="en-US" dirty="0"/>
          </a:p>
        </p:txBody>
      </p:sp>
    </p:spTree>
    <p:extLst>
      <p:ext uri="{BB962C8B-B14F-4D97-AF65-F5344CB8AC3E}">
        <p14:creationId xmlns:p14="http://schemas.microsoft.com/office/powerpoint/2010/main" val="171693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‹N›</a:t>
            </a:fld>
            <a:endParaRPr lang="en-US" dirty="0"/>
          </a:p>
        </p:txBody>
      </p:sp>
      <p:sp>
        <p:nvSpPr>
          <p:cNvPr id="4" name="Date Placeholder 2"/>
          <p:cNvSpPr>
            <a:spLocks noGrp="1"/>
          </p:cNvSpPr>
          <p:nvPr>
            <p:ph type="dt" sz="half" idx="11"/>
          </p:nvPr>
        </p:nvSpPr>
        <p:spPr/>
        <p:txBody>
          <a:bodyPr/>
          <a:lstStyle>
            <a:lvl1pPr>
              <a:defRPr/>
            </a:lvl1pPr>
          </a:lstStyle>
          <a:p>
            <a:pPr>
              <a:defRPr/>
            </a:pPr>
            <a:fld id="{18616975-30F2-B74D-B90F-E83C4C9562E7}" type="datetime1">
              <a:rPr lang="en-US"/>
              <a:pPr>
                <a:defRPr/>
              </a:pPr>
              <a:t>7/25/2018</a:t>
            </a:fld>
            <a:endParaRPr lang="en-US" dirty="0"/>
          </a:p>
        </p:txBody>
      </p:sp>
    </p:spTree>
    <p:extLst>
      <p:ext uri="{BB962C8B-B14F-4D97-AF65-F5344CB8AC3E}">
        <p14:creationId xmlns:p14="http://schemas.microsoft.com/office/powerpoint/2010/main" val="377729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a:defRPr/>
            </a:pPr>
            <a:fld id="{02B1F015-1154-6F45-9F5A-29B4836DF7ED}" type="slidenum">
              <a:rPr lang="en-US"/>
              <a:pPr>
                <a:defRPr/>
              </a:pPr>
              <a:t>‹N›</a:t>
            </a:fld>
            <a:endParaRPr lang="en-US" dirty="0"/>
          </a:p>
        </p:txBody>
      </p:sp>
      <p:sp>
        <p:nvSpPr>
          <p:cNvPr id="3" name="Date Placeholder 2"/>
          <p:cNvSpPr>
            <a:spLocks noGrp="1"/>
          </p:cNvSpPr>
          <p:nvPr>
            <p:ph type="dt" sz="half" idx="2"/>
          </p:nvPr>
        </p:nvSpPr>
        <p:spPr>
          <a:xfrm>
            <a:off x="865188" y="6356350"/>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a:defRPr/>
            </a:pPr>
            <a:fld id="{C49DE922-2F34-1241-8A40-1B6D2996FA4E}" type="datetime1">
              <a:rPr lang="en-US"/>
              <a:pPr>
                <a:defRPr/>
              </a:pPr>
              <a:t>7/25/2018</a:t>
            </a:fld>
            <a:endParaRPr lang="en-US" dirty="0"/>
          </a:p>
        </p:txBody>
      </p:sp>
      <p:pic>
        <p:nvPicPr>
          <p:cNvPr id="1029" name="Picture 6" descr="ieee_blue_R0G102B161-lg.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377113" y="6226175"/>
            <a:ext cx="13938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8 FEB 2013</a:t>
            </a:r>
          </a:p>
        </p:txBody>
      </p:sp>
      <p:sp>
        <p:nvSpPr>
          <p:cNvPr id="1031"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descr="C:\Xeirwn\2Delete\IEEE\r8logo_high_res_transparent.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437411" y="6168751"/>
            <a:ext cx="2269179" cy="55272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97" r:id="rId4"/>
    <p:sldLayoutId id="2147483698" r:id="rId5"/>
    <p:sldLayoutId id="2147483699" r:id="rId6"/>
    <p:sldLayoutId id="2147483700" r:id="rId7"/>
    <p:sldLayoutId id="2147483701" r:id="rId8"/>
    <p:sldLayoutId id="2147483688" r:id="rId9"/>
    <p:sldLayoutId id="2147483689" r:id="rId10"/>
    <p:sldLayoutId id="2147483690" r:id="rId11"/>
    <p:sldLayoutId id="2147483691" r:id="rId12"/>
    <p:sldLayoutId id="2147483692" r:id="rId13"/>
    <p:sldLayoutId id="2147483693" r:id="rId14"/>
    <p:sldLayoutId id="2147483694" r:id="rId15"/>
    <p:sldLayoutId id="2147483702" r:id="rId16"/>
  </p:sldLayoutIdLst>
  <p:hf hdr="0" ftr="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1"/>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22.png"/><Relationship Id="rId4" Type="http://schemas.openxmlformats.org/officeDocument/2006/relationships/diagramData" Target="../diagrams/data4.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22.png"/><Relationship Id="rId4" Type="http://schemas.openxmlformats.org/officeDocument/2006/relationships/diagramData" Target="../diagrams/data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34.jp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33.png"/><Relationship Id="rId5" Type="http://schemas.openxmlformats.org/officeDocument/2006/relationships/diagramQuickStyle" Target="../diagrams/quickStyle7.xml"/><Relationship Id="rId10" Type="http://schemas.openxmlformats.org/officeDocument/2006/relationships/image" Target="../media/image32.png"/><Relationship Id="rId4" Type="http://schemas.openxmlformats.org/officeDocument/2006/relationships/diagramLayout" Target="../diagrams/layout7.xml"/><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2.png"/><Relationship Id="rId4" Type="http://schemas.openxmlformats.org/officeDocument/2006/relationships/diagramData" Target="../diagrams/data2.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2.png"/><Relationship Id="rId4" Type="http://schemas.openxmlformats.org/officeDocument/2006/relationships/diagramData" Target="../diagrams/data3.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4"/>
          </p:nvPr>
        </p:nvSpPr>
        <p:spPr/>
        <p:txBody>
          <a:bodyPr/>
          <a:lstStyle/>
          <a:p>
            <a:pPr>
              <a:defRPr/>
            </a:pPr>
            <a:fld id="{5BB9E4D3-F80A-BB4B-8FD5-37E8CBED91A1}"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C4B818F6-E4CF-F44F-9546-9E645745843E}" type="slidenum">
              <a:rPr lang="en-US"/>
              <a:pPr>
                <a:defRPr/>
              </a:pPr>
              <a:t>1</a:t>
            </a:fld>
            <a:endParaRPr lang="en-US" dirty="0"/>
          </a:p>
        </p:txBody>
      </p:sp>
      <p:sp>
        <p:nvSpPr>
          <p:cNvPr id="4" name="Title 3"/>
          <p:cNvSpPr>
            <a:spLocks noGrp="1"/>
          </p:cNvSpPr>
          <p:nvPr>
            <p:ph type="ctrTitle"/>
          </p:nvPr>
        </p:nvSpPr>
        <p:spPr>
          <a:xfrm>
            <a:off x="1" y="2962555"/>
            <a:ext cx="9144000" cy="765175"/>
          </a:xfrm>
        </p:spPr>
        <p:txBody>
          <a:bodyPr rtlCol="0">
            <a:noAutofit/>
          </a:bodyPr>
          <a:lstStyle/>
          <a:p>
            <a:pPr algn="ctr" fontAlgn="auto">
              <a:spcAft>
                <a:spcPts val="0"/>
              </a:spcAft>
              <a:defRPr/>
            </a:pPr>
            <a:r>
              <a:rPr lang="en-US" dirty="0">
                <a:ea typeface="+mj-ea"/>
                <a:cs typeface="+mj-cs"/>
              </a:rPr>
              <a:t>Italy Chapter of the IEEE Sensors Council:</a:t>
            </a:r>
            <a:br>
              <a:rPr lang="en-US" dirty="0">
                <a:ea typeface="+mj-ea"/>
                <a:cs typeface="+mj-cs"/>
              </a:rPr>
            </a:br>
            <a:r>
              <a:rPr lang="en-US" dirty="0">
                <a:ea typeface="+mj-ea"/>
                <a:cs typeface="+mj-cs"/>
              </a:rPr>
              <a:t>purpose and potential collaboration</a:t>
            </a:r>
          </a:p>
        </p:txBody>
      </p:sp>
      <p:sp>
        <p:nvSpPr>
          <p:cNvPr id="10244" name="Subtitle 4"/>
          <p:cNvSpPr>
            <a:spLocks noGrp="1"/>
          </p:cNvSpPr>
          <p:nvPr>
            <p:ph type="subTitle" idx="1"/>
          </p:nvPr>
        </p:nvSpPr>
        <p:spPr>
          <a:xfrm>
            <a:off x="361632" y="5146978"/>
            <a:ext cx="2650173" cy="432470"/>
          </a:xfrm>
        </p:spPr>
        <p:txBody>
          <a:bodyPr/>
          <a:lstStyle/>
          <a:p>
            <a:r>
              <a:rPr lang="en-US" dirty="0">
                <a:latin typeface="Verdana" charset="0"/>
                <a:cs typeface="Verdana" charset="0"/>
              </a:rPr>
              <a:t>Emiliano Schena</a:t>
            </a:r>
          </a:p>
        </p:txBody>
      </p:sp>
      <p:sp>
        <p:nvSpPr>
          <p:cNvPr id="10245" name="Text Placeholder 5"/>
          <p:cNvSpPr>
            <a:spLocks noGrp="1"/>
          </p:cNvSpPr>
          <p:nvPr>
            <p:ph type="body" sz="quarter" idx="13"/>
          </p:nvPr>
        </p:nvSpPr>
        <p:spPr>
          <a:xfrm>
            <a:off x="542290" y="5422113"/>
            <a:ext cx="7916862" cy="377825"/>
          </a:xfrm>
        </p:spPr>
        <p:txBody>
          <a:bodyPr/>
          <a:lstStyle/>
          <a:p>
            <a:pPr algn="ctr"/>
            <a:r>
              <a:rPr lang="en-US" dirty="0">
                <a:latin typeface="Verdana" charset="0"/>
              </a:rPr>
              <a:t>Napoli 20/06/2018</a:t>
            </a:r>
          </a:p>
        </p:txBody>
      </p:sp>
      <p:pic>
        <p:nvPicPr>
          <p:cNvPr id="7" name="Immagine 2">
            <a:extLst>
              <a:ext uri="{FF2B5EF4-FFF2-40B4-BE49-F238E27FC236}">
                <a16:creationId xmlns:a16="http://schemas.microsoft.com/office/drawing/2014/main" id="{47B1835D-82E7-4EF7-8F3E-3FF8AA2EE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98F5813D-E093-4F9C-9D00-3359E7175BB4}"/>
              </a:ext>
            </a:extLst>
          </p:cNvPr>
          <p:cNvPicPr>
            <a:picLocks noChangeAspect="1"/>
          </p:cNvPicPr>
          <p:nvPr/>
        </p:nvPicPr>
        <p:blipFill>
          <a:blip r:embed="rId3"/>
          <a:stretch>
            <a:fillRect/>
          </a:stretch>
        </p:blipFill>
        <p:spPr>
          <a:xfrm>
            <a:off x="56797" y="6073889"/>
            <a:ext cx="1554869" cy="761886"/>
          </a:xfrm>
          <a:prstGeom prst="rect">
            <a:avLst/>
          </a:prstGeom>
        </p:spPr>
      </p:pic>
      <p:pic>
        <p:nvPicPr>
          <p:cNvPr id="8" name="Immagine 7">
            <a:extLst>
              <a:ext uri="{FF2B5EF4-FFF2-40B4-BE49-F238E27FC236}">
                <a16:creationId xmlns:a16="http://schemas.microsoft.com/office/drawing/2014/main" id="{F937FBC9-AA9B-415C-974B-6ED546BFCBCF}"/>
              </a:ext>
            </a:extLst>
          </p:cNvPr>
          <p:cNvPicPr>
            <a:picLocks noChangeAspect="1"/>
          </p:cNvPicPr>
          <p:nvPr/>
        </p:nvPicPr>
        <p:blipFill>
          <a:blip r:embed="rId4"/>
          <a:stretch>
            <a:fillRect/>
          </a:stretch>
        </p:blipFill>
        <p:spPr>
          <a:xfrm>
            <a:off x="3571063" y="3929552"/>
            <a:ext cx="2001875" cy="11352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10</a:t>
            </a:fld>
            <a:endParaRPr lang="en-US" dirty="0"/>
          </a:p>
        </p:txBody>
      </p:sp>
      <p:sp>
        <p:nvSpPr>
          <p:cNvPr id="11267" name="Title 3"/>
          <p:cNvSpPr>
            <a:spLocks noGrp="1"/>
          </p:cNvSpPr>
          <p:nvPr>
            <p:ph type="title"/>
          </p:nvPr>
        </p:nvSpPr>
        <p:spPr/>
        <p:txBody>
          <a:bodyPr/>
          <a:lstStyle/>
          <a:p>
            <a:pPr algn="ctr"/>
            <a:r>
              <a:rPr lang="en-US" altLang="it-IT" dirty="0">
                <a:latin typeface="Verdana" panose="020B0604030504040204" pitchFamily="34" charset="0"/>
              </a:rPr>
              <a:t>Italy Chapter IEEE Sensors Council</a:t>
            </a:r>
            <a:endParaRPr lang="en-US" dirty="0">
              <a:latin typeface="Verdana" charset="0"/>
            </a:endParaRPr>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ma 10">
            <a:extLst>
              <a:ext uri="{FF2B5EF4-FFF2-40B4-BE49-F238E27FC236}">
                <a16:creationId xmlns:a16="http://schemas.microsoft.com/office/drawing/2014/main" id="{7C19E62B-9844-4514-AFE4-B5492E45BD81}"/>
              </a:ext>
            </a:extLst>
          </p:cNvPr>
          <p:cNvGraphicFramePr/>
          <p:nvPr>
            <p:extLst/>
          </p:nvPr>
        </p:nvGraphicFramePr>
        <p:xfrm>
          <a:off x="79640" y="1679683"/>
          <a:ext cx="4347104" cy="1656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ontent Placeholder 4">
            <a:extLst>
              <a:ext uri="{FF2B5EF4-FFF2-40B4-BE49-F238E27FC236}">
                <a16:creationId xmlns:a16="http://schemas.microsoft.com/office/drawing/2014/main" id="{730DAF37-5F2A-4281-8137-73E0882DB545}"/>
              </a:ext>
            </a:extLst>
          </p:cNvPr>
          <p:cNvSpPr>
            <a:spLocks noGrp="1"/>
          </p:cNvSpPr>
          <p:nvPr>
            <p:ph sz="quarter" idx="14"/>
          </p:nvPr>
        </p:nvSpPr>
        <p:spPr>
          <a:xfrm>
            <a:off x="79640" y="3335867"/>
            <a:ext cx="4438572" cy="2286000"/>
          </a:xfrm>
          <a:ln w="12700">
            <a:solidFill>
              <a:schemeClr val="tx2"/>
            </a:solidFill>
          </a:ln>
        </p:spPr>
        <p:txBody>
          <a:bodyPr/>
          <a:lstStyle/>
          <a:p>
            <a:pPr fontAlgn="t">
              <a:buNone/>
            </a:pPr>
            <a:r>
              <a:rPr lang="en-US" sz="2800" b="1" dirty="0" err="1">
                <a:solidFill>
                  <a:schemeClr val="tx2"/>
                </a:solidFill>
                <a:latin typeface="Verdana" panose="020B0604030504040204" pitchFamily="34" charset="0"/>
              </a:rPr>
              <a:t>Fondatori</a:t>
            </a:r>
            <a:endParaRPr lang="en-US" sz="2200" b="1" dirty="0">
              <a:solidFill>
                <a:schemeClr val="tx2"/>
              </a:solidFill>
              <a:latin typeface="Verdana" panose="020B0604030504040204" pitchFamily="34" charset="0"/>
            </a:endParaRP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Emiliano Schena (chair)</a:t>
            </a:r>
          </a:p>
          <a:p>
            <a:pPr fontAlgn="t">
              <a:spcBef>
                <a:spcPts val="500"/>
              </a:spcBef>
              <a:buFont typeface="Wingdings" panose="05000000000000000000" pitchFamily="2" charset="2"/>
              <a:buChar char="ü"/>
            </a:pPr>
            <a:r>
              <a:rPr lang="en-US" sz="2000" b="1" dirty="0" err="1">
                <a:solidFill>
                  <a:schemeClr val="tx2"/>
                </a:solidFill>
                <a:latin typeface="Verdana" panose="020B0604030504040204" pitchFamily="34" charset="0"/>
              </a:rPr>
              <a:t>Calogero</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Oddo</a:t>
            </a:r>
            <a:r>
              <a:rPr lang="en-US" sz="2000" b="1" dirty="0">
                <a:solidFill>
                  <a:schemeClr val="tx2"/>
                </a:solidFill>
                <a:latin typeface="Verdana" panose="020B0604030504040204" pitchFamily="34" charset="0"/>
              </a:rPr>
              <a:t> (vice chair)</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Danilo </a:t>
            </a:r>
            <a:r>
              <a:rPr lang="en-US" sz="2000" b="1" dirty="0" err="1">
                <a:solidFill>
                  <a:schemeClr val="tx2"/>
                </a:solidFill>
                <a:latin typeface="Verdana" panose="020B0604030504040204" pitchFamily="34" charset="0"/>
              </a:rPr>
              <a:t>Pani</a:t>
            </a:r>
            <a:r>
              <a:rPr lang="en-US" sz="2000" b="1" dirty="0">
                <a:solidFill>
                  <a:schemeClr val="tx2"/>
                </a:solidFill>
                <a:latin typeface="Verdana" panose="020B0604030504040204" pitchFamily="34" charset="0"/>
              </a:rPr>
              <a:t> (treasurer)</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Paola </a:t>
            </a:r>
            <a:r>
              <a:rPr lang="en-US" sz="2000" b="1" dirty="0" err="1">
                <a:solidFill>
                  <a:schemeClr val="tx2"/>
                </a:solidFill>
                <a:latin typeface="Verdana" panose="020B0604030504040204" pitchFamily="34" charset="0"/>
              </a:rPr>
              <a:t>Saccomandi</a:t>
            </a:r>
            <a:r>
              <a:rPr lang="en-US" sz="2000" b="1" dirty="0">
                <a:solidFill>
                  <a:schemeClr val="tx2"/>
                </a:solidFill>
                <a:latin typeface="Verdana" panose="020B0604030504040204" pitchFamily="34" charset="0"/>
              </a:rPr>
              <a:t> (secretary)</a:t>
            </a:r>
          </a:p>
        </p:txBody>
      </p:sp>
      <p:sp>
        <p:nvSpPr>
          <p:cNvPr id="13" name="Content Placeholder 4">
            <a:extLst>
              <a:ext uri="{FF2B5EF4-FFF2-40B4-BE49-F238E27FC236}">
                <a16:creationId xmlns:a16="http://schemas.microsoft.com/office/drawing/2014/main" id="{9C97F8DC-87DE-40ED-B8A6-21D5D8D11FD2}"/>
              </a:ext>
            </a:extLst>
          </p:cNvPr>
          <p:cNvSpPr txBox="1">
            <a:spLocks/>
          </p:cNvSpPr>
          <p:nvPr/>
        </p:nvSpPr>
        <p:spPr bwMode="auto">
          <a:xfrm>
            <a:off x="4648200" y="1575594"/>
            <a:ext cx="4360333" cy="4389437"/>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6075" indent="-346075" algn="l" defTabSz="457200" rtl="0" eaLnBrk="1" fontAlgn="base" hangingPunct="1">
              <a:spcBef>
                <a:spcPts val="1800"/>
              </a:spcBef>
              <a:spcAft>
                <a:spcPct val="0"/>
              </a:spcAft>
              <a:buSzPct val="135000"/>
              <a:buBlip>
                <a:blip r:embed="rId9"/>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t">
              <a:spcBef>
                <a:spcPts val="0"/>
              </a:spcBef>
              <a:buFontTx/>
              <a:buNone/>
            </a:pPr>
            <a:r>
              <a:rPr lang="en-US" sz="2800" b="1" dirty="0" err="1">
                <a:solidFill>
                  <a:schemeClr val="tx2"/>
                </a:solidFill>
                <a:latin typeface="Verdana" panose="020B0604030504040204" pitchFamily="34" charset="0"/>
              </a:rPr>
              <a:t>Petizione</a:t>
            </a:r>
            <a:endParaRPr lang="en-US" b="1" dirty="0">
              <a:solidFill>
                <a:schemeClr val="tx2"/>
              </a:solidFill>
              <a:latin typeface="Verdana" panose="020B0604030504040204" pitchFamily="34" charset="0"/>
            </a:endParaRPr>
          </a:p>
          <a:p>
            <a:pPr fontAlgn="t">
              <a:spcBef>
                <a:spcPts val="1000"/>
              </a:spcBef>
              <a:buFont typeface="Wingdings" panose="05000000000000000000" pitchFamily="2" charset="2"/>
              <a:buChar char="ü"/>
            </a:pPr>
            <a:r>
              <a:rPr lang="en-US" sz="2000" b="1" dirty="0">
                <a:solidFill>
                  <a:schemeClr val="tx2"/>
                </a:solidFill>
                <a:latin typeface="Verdana" panose="020B0604030504040204" pitchFamily="34" charset="0"/>
              </a:rPr>
              <a:t>Business plan</a:t>
            </a:r>
          </a:p>
          <a:p>
            <a:pPr fontAlgn="t">
              <a:spcBef>
                <a:spcPts val="1000"/>
              </a:spcBef>
              <a:buFont typeface="Wingdings" panose="05000000000000000000" pitchFamily="2" charset="2"/>
              <a:buChar char="ü"/>
            </a:pPr>
            <a:r>
              <a:rPr lang="en-US" sz="2000" b="1" dirty="0" err="1">
                <a:solidFill>
                  <a:srgbClr val="FF0000"/>
                </a:solidFill>
                <a:latin typeface="Verdana" panose="020B0604030504040204" pitchFamily="34" charset="0"/>
              </a:rPr>
              <a:t>Raccolta</a:t>
            </a:r>
            <a:r>
              <a:rPr lang="en-US" sz="2000" b="1" dirty="0">
                <a:solidFill>
                  <a:srgbClr val="FF0000"/>
                </a:solidFill>
                <a:latin typeface="Verdana" panose="020B0604030504040204" pitchFamily="34" charset="0"/>
              </a:rPr>
              <a:t> </a:t>
            </a:r>
            <a:r>
              <a:rPr lang="en-US" sz="2000" b="1" dirty="0" err="1">
                <a:solidFill>
                  <a:srgbClr val="FF0000"/>
                </a:solidFill>
                <a:latin typeface="Verdana" panose="020B0604030504040204" pitchFamily="34" charset="0"/>
              </a:rPr>
              <a:t>firme</a:t>
            </a:r>
            <a:r>
              <a:rPr lang="en-US" sz="2000" b="1" dirty="0">
                <a:solidFill>
                  <a:srgbClr val="FF0000"/>
                </a:solidFill>
                <a:latin typeface="Verdana" panose="020B0604030504040204" pitchFamily="34" charset="0"/>
              </a:rPr>
              <a:t> </a:t>
            </a:r>
            <a:r>
              <a:rPr lang="en-US" sz="2000" b="1" dirty="0" err="1">
                <a:solidFill>
                  <a:srgbClr val="FF0000"/>
                </a:solidFill>
                <a:latin typeface="Verdana" panose="020B0604030504040204" pitchFamily="34" charset="0"/>
              </a:rPr>
              <a:t>tra</a:t>
            </a:r>
            <a:r>
              <a:rPr lang="en-US" sz="2000" b="1" dirty="0">
                <a:solidFill>
                  <a:srgbClr val="FF0000"/>
                </a:solidFill>
                <a:latin typeface="Verdana" panose="020B0604030504040204" pitchFamily="34" charset="0"/>
              </a:rPr>
              <a:t> </a:t>
            </a:r>
            <a:r>
              <a:rPr lang="en-US" sz="2000" b="1" dirty="0" err="1">
                <a:solidFill>
                  <a:srgbClr val="FF0000"/>
                </a:solidFill>
                <a:latin typeface="Verdana" panose="020B0604030504040204" pitchFamily="34" charset="0"/>
              </a:rPr>
              <a:t>i</a:t>
            </a:r>
            <a:r>
              <a:rPr lang="en-US" sz="2000" b="1" dirty="0">
                <a:solidFill>
                  <a:srgbClr val="FF0000"/>
                </a:solidFill>
                <a:latin typeface="Verdana" panose="020B0604030504040204" pitchFamily="34" charset="0"/>
              </a:rPr>
              <a:t> </a:t>
            </a:r>
            <a:r>
              <a:rPr lang="en-US" sz="2000" b="1" dirty="0" err="1">
                <a:solidFill>
                  <a:srgbClr val="FF0000"/>
                </a:solidFill>
                <a:latin typeface="Verdana" panose="020B0604030504040204" pitchFamily="34" charset="0"/>
              </a:rPr>
              <a:t>membri</a:t>
            </a:r>
            <a:endParaRPr lang="en-US" sz="2000" b="1" dirty="0">
              <a:solidFill>
                <a:srgbClr val="FF0000"/>
              </a:solidFill>
              <a:latin typeface="Verdana" panose="020B0604030504040204" pitchFamily="34" charset="0"/>
            </a:endParaRPr>
          </a:p>
          <a:p>
            <a:pPr fontAlgn="t">
              <a:spcBef>
                <a:spcPts val="1000"/>
              </a:spcBef>
              <a:buFont typeface="Wingdings" panose="05000000000000000000" pitchFamily="2" charset="2"/>
              <a:buChar char="ü"/>
            </a:pPr>
            <a:r>
              <a:rPr lang="en-US" sz="2000" b="1" dirty="0">
                <a:solidFill>
                  <a:schemeClr val="tx2"/>
                </a:solidFill>
                <a:latin typeface="Verdana" panose="020B0604030504040204" pitchFamily="34" charset="0"/>
              </a:rPr>
              <a:t>Endorsement</a:t>
            </a:r>
          </a:p>
          <a:p>
            <a:pPr marL="0" indent="0" fontAlgn="t">
              <a:spcBef>
                <a:spcPts val="0"/>
              </a:spcBef>
              <a:buFontTx/>
              <a:buNone/>
            </a:pPr>
            <a:r>
              <a:rPr lang="en-US" sz="2000" b="1" dirty="0">
                <a:solidFill>
                  <a:schemeClr val="tx2"/>
                </a:solidFill>
                <a:latin typeface="Verdana" panose="020B0604030504040204" pitchFamily="34" charset="0"/>
              </a:rPr>
              <a:t>	 T. </a:t>
            </a:r>
            <a:r>
              <a:rPr lang="en-US" sz="2000" b="1" dirty="0" err="1">
                <a:solidFill>
                  <a:schemeClr val="tx2"/>
                </a:solidFill>
                <a:latin typeface="Verdana" panose="020B0604030504040204" pitchFamily="34" charset="0"/>
              </a:rPr>
              <a:t>Tambosso</a:t>
            </a:r>
            <a:r>
              <a:rPr lang="en-US" sz="2000" b="1" dirty="0">
                <a:solidFill>
                  <a:schemeClr val="tx2"/>
                </a:solidFill>
                <a:latin typeface="Verdana" panose="020B0604030504040204" pitchFamily="34" charset="0"/>
              </a:rPr>
              <a:t> </a:t>
            </a:r>
          </a:p>
          <a:p>
            <a:pPr marL="0" indent="0" fontAlgn="t">
              <a:spcBef>
                <a:spcPts val="0"/>
              </a:spcBef>
              <a:buFontTx/>
              <a:buNone/>
            </a:pPr>
            <a:r>
              <a:rPr lang="en-US" sz="2000" b="1" dirty="0">
                <a:solidFill>
                  <a:schemeClr val="tx2"/>
                </a:solidFill>
                <a:latin typeface="Verdana" panose="020B0604030504040204" pitchFamily="34" charset="0"/>
              </a:rPr>
              <a:t>	 (Chair IEEE Sec </a:t>
            </a:r>
            <a:r>
              <a:rPr lang="en-US" sz="2000" b="1" dirty="0" err="1">
                <a:solidFill>
                  <a:schemeClr val="tx2"/>
                </a:solidFill>
                <a:latin typeface="Verdana" panose="020B0604030504040204" pitchFamily="34" charset="0"/>
              </a:rPr>
              <a:t>Ita</a:t>
            </a:r>
            <a:r>
              <a:rPr lang="en-US" sz="2000" b="1" dirty="0">
                <a:solidFill>
                  <a:schemeClr val="tx2"/>
                </a:solidFill>
                <a:latin typeface="Verdana" panose="020B0604030504040204" pitchFamily="34" charset="0"/>
              </a:rPr>
              <a:t>)</a:t>
            </a:r>
          </a:p>
          <a:p>
            <a:pPr fontAlgn="t">
              <a:spcBef>
                <a:spcPts val="1000"/>
              </a:spcBef>
              <a:buFont typeface="Wingdings" panose="05000000000000000000" pitchFamily="2" charset="2"/>
              <a:buChar char="ü"/>
            </a:pPr>
            <a:r>
              <a:rPr lang="en-US" sz="2000" b="1" dirty="0">
                <a:solidFill>
                  <a:schemeClr val="tx2"/>
                </a:solidFill>
                <a:latin typeface="Verdana" panose="020B0604030504040204" pitchFamily="34" charset="0"/>
              </a:rPr>
              <a:t>2 approvals</a:t>
            </a:r>
          </a:p>
          <a:p>
            <a:pPr marL="0" indent="0" fontAlgn="t">
              <a:spcBef>
                <a:spcPts val="0"/>
              </a:spcBef>
              <a:buFontTx/>
              <a:buNone/>
            </a:pPr>
            <a:r>
              <a:rPr lang="en-US" sz="2000" b="1" dirty="0">
                <a:solidFill>
                  <a:schemeClr val="tx2"/>
                </a:solidFill>
                <a:latin typeface="Verdana" panose="020B0604030504040204" pitchFamily="34" charset="0"/>
              </a:rPr>
              <a:t>	 F. </a:t>
            </a:r>
            <a:r>
              <a:rPr lang="en-US" sz="2000" b="1" dirty="0" err="1">
                <a:solidFill>
                  <a:schemeClr val="tx2"/>
                </a:solidFill>
                <a:latin typeface="Verdana" panose="020B0604030504040204" pitchFamily="34" charset="0"/>
              </a:rPr>
              <a:t>Labeau</a:t>
            </a:r>
            <a:r>
              <a:rPr lang="en-US" sz="2000" b="1" dirty="0">
                <a:solidFill>
                  <a:schemeClr val="tx2"/>
                </a:solidFill>
                <a:latin typeface="Verdana" panose="020B0604030504040204" pitchFamily="34" charset="0"/>
              </a:rPr>
              <a:t> </a:t>
            </a:r>
          </a:p>
          <a:p>
            <a:pPr marL="0" indent="0" fontAlgn="t">
              <a:spcBef>
                <a:spcPts val="0"/>
              </a:spcBef>
              <a:buFontTx/>
              <a:buNone/>
            </a:pPr>
            <a:r>
              <a:rPr lang="en-US" sz="2000" b="1" dirty="0">
                <a:solidFill>
                  <a:schemeClr val="tx2"/>
                </a:solidFill>
                <a:latin typeface="Verdana" panose="020B0604030504040204" pitchFamily="34" charset="0"/>
              </a:rPr>
              <a:t>	 (Council 	President)</a:t>
            </a:r>
          </a:p>
          <a:p>
            <a:pPr marL="0" indent="0" fontAlgn="t">
              <a:spcBef>
                <a:spcPts val="0"/>
              </a:spcBef>
              <a:buFontTx/>
              <a:buNone/>
            </a:pPr>
            <a:r>
              <a:rPr lang="en-US" sz="2000" b="1" dirty="0">
                <a:solidFill>
                  <a:schemeClr val="tx2"/>
                </a:solidFill>
                <a:latin typeface="Verdana" panose="020B0604030504040204" pitchFamily="34" charset="0"/>
              </a:rPr>
              <a:t>	 M. </a:t>
            </a:r>
            <a:r>
              <a:rPr lang="en-US" sz="2000" b="1" dirty="0" err="1">
                <a:solidFill>
                  <a:schemeClr val="tx2"/>
                </a:solidFill>
                <a:latin typeface="Verdana" panose="020B0604030504040204" pitchFamily="34" charset="0"/>
              </a:rPr>
              <a:t>Erikssen</a:t>
            </a:r>
            <a:r>
              <a:rPr lang="en-US" sz="2000" b="1" dirty="0">
                <a:solidFill>
                  <a:schemeClr val="tx2"/>
                </a:solidFill>
                <a:latin typeface="Verdana" panose="020B0604030504040204" pitchFamily="34" charset="0"/>
              </a:rPr>
              <a:t> </a:t>
            </a:r>
          </a:p>
          <a:p>
            <a:pPr marL="0" indent="0" fontAlgn="t">
              <a:spcBef>
                <a:spcPts val="0"/>
              </a:spcBef>
              <a:buFontTx/>
              <a:buNone/>
            </a:pPr>
            <a:r>
              <a:rPr lang="en-US" sz="2000" b="1" dirty="0">
                <a:solidFill>
                  <a:schemeClr val="tx2"/>
                </a:solidFill>
                <a:latin typeface="Verdana" panose="020B0604030504040204" pitchFamily="34" charset="0"/>
              </a:rPr>
              <a:t>	 (Op Com Director)</a:t>
            </a:r>
          </a:p>
          <a:p>
            <a:pPr marL="0" indent="0" fontAlgn="t">
              <a:spcBef>
                <a:spcPts val="1000"/>
              </a:spcBef>
              <a:buFontTx/>
              <a:buNone/>
            </a:pPr>
            <a:endParaRPr lang="en-US" sz="2000" b="1" dirty="0">
              <a:solidFill>
                <a:schemeClr val="tx2"/>
              </a:solidFill>
              <a:latin typeface="Verdana" panose="020B0604030504040204" pitchFamily="34" charset="0"/>
            </a:endParaRPr>
          </a:p>
        </p:txBody>
      </p:sp>
      <p:pic>
        <p:nvPicPr>
          <p:cNvPr id="14" name="Immagine 13">
            <a:extLst>
              <a:ext uri="{FF2B5EF4-FFF2-40B4-BE49-F238E27FC236}">
                <a16:creationId xmlns:a16="http://schemas.microsoft.com/office/drawing/2014/main" id="{58D3501B-AE3D-420C-BBD7-D6A676A52F91}"/>
              </a:ext>
            </a:extLst>
          </p:cNvPr>
          <p:cNvPicPr>
            <a:picLocks noChangeAspect="1"/>
          </p:cNvPicPr>
          <p:nvPr/>
        </p:nvPicPr>
        <p:blipFill>
          <a:blip r:embed="rId10"/>
          <a:stretch>
            <a:fillRect/>
          </a:stretch>
        </p:blipFill>
        <p:spPr>
          <a:xfrm>
            <a:off x="56797" y="6073889"/>
            <a:ext cx="1554869" cy="761886"/>
          </a:xfrm>
          <a:prstGeom prst="rect">
            <a:avLst/>
          </a:prstGeom>
        </p:spPr>
      </p:pic>
      <p:sp>
        <p:nvSpPr>
          <p:cNvPr id="10" name="Ovale 9">
            <a:extLst>
              <a:ext uri="{FF2B5EF4-FFF2-40B4-BE49-F238E27FC236}">
                <a16:creationId xmlns:a16="http://schemas.microsoft.com/office/drawing/2014/main" id="{87E810B9-B24F-4B84-8452-C413AC1800FF}"/>
              </a:ext>
            </a:extLst>
          </p:cNvPr>
          <p:cNvSpPr/>
          <p:nvPr/>
        </p:nvSpPr>
        <p:spPr>
          <a:xfrm>
            <a:off x="3681456" y="2501748"/>
            <a:ext cx="158027" cy="158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asellaDiTesto 14">
            <a:extLst>
              <a:ext uri="{FF2B5EF4-FFF2-40B4-BE49-F238E27FC236}">
                <a16:creationId xmlns:a16="http://schemas.microsoft.com/office/drawing/2014/main" id="{CF555FA7-83CD-4B90-855A-76AF811F908F}"/>
              </a:ext>
            </a:extLst>
          </p:cNvPr>
          <p:cNvSpPr txBox="1"/>
          <p:nvPr/>
        </p:nvSpPr>
        <p:spPr>
          <a:xfrm>
            <a:off x="3415523" y="2733590"/>
            <a:ext cx="1290594" cy="492443"/>
          </a:xfrm>
          <a:prstGeom prst="rect">
            <a:avLst/>
          </a:prstGeom>
          <a:ln>
            <a:noFill/>
          </a:ln>
        </p:spPr>
        <p:txBody>
          <a:bodyPr wrap="square" rtlCol="0">
            <a:spAutoFit/>
          </a:bodyPr>
          <a:lstStyle/>
          <a:p>
            <a:r>
              <a:rPr lang="it-IT" sz="1300" dirty="0"/>
              <a:t>Francia </a:t>
            </a:r>
          </a:p>
          <a:p>
            <a:r>
              <a:rPr lang="it-IT" sz="1300" dirty="0"/>
              <a:t>(2018)</a:t>
            </a:r>
          </a:p>
        </p:txBody>
      </p:sp>
    </p:spTree>
    <p:extLst>
      <p:ext uri="{BB962C8B-B14F-4D97-AF65-F5344CB8AC3E}">
        <p14:creationId xmlns:p14="http://schemas.microsoft.com/office/powerpoint/2010/main" val="87543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11</a:t>
            </a:fld>
            <a:endParaRPr lang="en-US" dirty="0"/>
          </a:p>
        </p:txBody>
      </p:sp>
      <p:sp>
        <p:nvSpPr>
          <p:cNvPr id="11267" name="Title 3"/>
          <p:cNvSpPr>
            <a:spLocks noGrp="1"/>
          </p:cNvSpPr>
          <p:nvPr>
            <p:ph type="title"/>
          </p:nvPr>
        </p:nvSpPr>
        <p:spPr/>
        <p:txBody>
          <a:bodyPr/>
          <a:lstStyle/>
          <a:p>
            <a:pPr algn="ctr"/>
            <a:r>
              <a:rPr lang="en-US" altLang="it-IT" dirty="0">
                <a:latin typeface="Verdana" panose="020B0604030504040204" pitchFamily="34" charset="0"/>
              </a:rPr>
              <a:t>Italy Chapter IEEE Sensors Council</a:t>
            </a:r>
            <a:endParaRPr lang="en-US" dirty="0">
              <a:latin typeface="Verdana" charset="0"/>
            </a:endParaRPr>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ma 10">
            <a:extLst>
              <a:ext uri="{FF2B5EF4-FFF2-40B4-BE49-F238E27FC236}">
                <a16:creationId xmlns:a16="http://schemas.microsoft.com/office/drawing/2014/main" id="{7C19E62B-9844-4514-AFE4-B5492E45BD81}"/>
              </a:ext>
            </a:extLst>
          </p:cNvPr>
          <p:cNvGraphicFramePr/>
          <p:nvPr>
            <p:extLst/>
          </p:nvPr>
        </p:nvGraphicFramePr>
        <p:xfrm>
          <a:off x="79640" y="1679683"/>
          <a:ext cx="4347104" cy="1656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ontent Placeholder 4">
            <a:extLst>
              <a:ext uri="{FF2B5EF4-FFF2-40B4-BE49-F238E27FC236}">
                <a16:creationId xmlns:a16="http://schemas.microsoft.com/office/drawing/2014/main" id="{730DAF37-5F2A-4281-8137-73E0882DB545}"/>
              </a:ext>
            </a:extLst>
          </p:cNvPr>
          <p:cNvSpPr>
            <a:spLocks noGrp="1"/>
          </p:cNvSpPr>
          <p:nvPr>
            <p:ph sz="quarter" idx="14"/>
          </p:nvPr>
        </p:nvSpPr>
        <p:spPr>
          <a:xfrm>
            <a:off x="79640" y="3335867"/>
            <a:ext cx="4438572" cy="2286000"/>
          </a:xfrm>
          <a:ln w="12700">
            <a:solidFill>
              <a:schemeClr val="tx2"/>
            </a:solidFill>
          </a:ln>
        </p:spPr>
        <p:txBody>
          <a:bodyPr/>
          <a:lstStyle/>
          <a:p>
            <a:pPr fontAlgn="t">
              <a:buNone/>
            </a:pPr>
            <a:r>
              <a:rPr lang="en-US" sz="2800" b="1" dirty="0" err="1">
                <a:solidFill>
                  <a:schemeClr val="tx2"/>
                </a:solidFill>
                <a:latin typeface="Verdana" panose="020B0604030504040204" pitchFamily="34" charset="0"/>
              </a:rPr>
              <a:t>Fondatori</a:t>
            </a:r>
            <a:endParaRPr lang="en-US" sz="2200" b="1" dirty="0">
              <a:solidFill>
                <a:schemeClr val="tx2"/>
              </a:solidFill>
              <a:latin typeface="Verdana" panose="020B0604030504040204" pitchFamily="34" charset="0"/>
            </a:endParaRP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Emiliano Schena (chair)</a:t>
            </a:r>
          </a:p>
          <a:p>
            <a:pPr fontAlgn="t">
              <a:spcBef>
                <a:spcPts val="500"/>
              </a:spcBef>
              <a:buFont typeface="Wingdings" panose="05000000000000000000" pitchFamily="2" charset="2"/>
              <a:buChar char="ü"/>
            </a:pPr>
            <a:r>
              <a:rPr lang="en-US" sz="2000" b="1" dirty="0" err="1">
                <a:solidFill>
                  <a:schemeClr val="tx2"/>
                </a:solidFill>
                <a:latin typeface="Verdana" panose="020B0604030504040204" pitchFamily="34" charset="0"/>
              </a:rPr>
              <a:t>Calogero</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Oddo</a:t>
            </a:r>
            <a:r>
              <a:rPr lang="en-US" sz="2000" b="1" dirty="0">
                <a:solidFill>
                  <a:schemeClr val="tx2"/>
                </a:solidFill>
                <a:latin typeface="Verdana" panose="020B0604030504040204" pitchFamily="34" charset="0"/>
              </a:rPr>
              <a:t> (vice chair)</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Danilo </a:t>
            </a:r>
            <a:r>
              <a:rPr lang="en-US" sz="2000" b="1" dirty="0" err="1">
                <a:solidFill>
                  <a:schemeClr val="tx2"/>
                </a:solidFill>
                <a:latin typeface="Verdana" panose="020B0604030504040204" pitchFamily="34" charset="0"/>
              </a:rPr>
              <a:t>Pani</a:t>
            </a:r>
            <a:r>
              <a:rPr lang="en-US" sz="2000" b="1" dirty="0">
                <a:solidFill>
                  <a:schemeClr val="tx2"/>
                </a:solidFill>
                <a:latin typeface="Verdana" panose="020B0604030504040204" pitchFamily="34" charset="0"/>
              </a:rPr>
              <a:t> (treasurer)</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Paola </a:t>
            </a:r>
            <a:r>
              <a:rPr lang="en-US" sz="2000" b="1" dirty="0" err="1">
                <a:solidFill>
                  <a:schemeClr val="tx2"/>
                </a:solidFill>
                <a:latin typeface="Verdana" panose="020B0604030504040204" pitchFamily="34" charset="0"/>
              </a:rPr>
              <a:t>Saccomandi</a:t>
            </a:r>
            <a:r>
              <a:rPr lang="en-US" sz="2000" b="1" dirty="0">
                <a:solidFill>
                  <a:schemeClr val="tx2"/>
                </a:solidFill>
                <a:latin typeface="Verdana" panose="020B0604030504040204" pitchFamily="34" charset="0"/>
              </a:rPr>
              <a:t> (secretary)</a:t>
            </a:r>
          </a:p>
        </p:txBody>
      </p:sp>
      <p:sp>
        <p:nvSpPr>
          <p:cNvPr id="13" name="Content Placeholder 4">
            <a:extLst>
              <a:ext uri="{FF2B5EF4-FFF2-40B4-BE49-F238E27FC236}">
                <a16:creationId xmlns:a16="http://schemas.microsoft.com/office/drawing/2014/main" id="{9C97F8DC-87DE-40ED-B8A6-21D5D8D11FD2}"/>
              </a:ext>
            </a:extLst>
          </p:cNvPr>
          <p:cNvSpPr txBox="1">
            <a:spLocks/>
          </p:cNvSpPr>
          <p:nvPr/>
        </p:nvSpPr>
        <p:spPr bwMode="auto">
          <a:xfrm>
            <a:off x="4648200" y="1575594"/>
            <a:ext cx="4360333" cy="4389437"/>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6075" indent="-346075" algn="l" defTabSz="457200" rtl="0" eaLnBrk="1" fontAlgn="base" hangingPunct="1">
              <a:spcBef>
                <a:spcPts val="1800"/>
              </a:spcBef>
              <a:spcAft>
                <a:spcPct val="0"/>
              </a:spcAft>
              <a:buSzPct val="135000"/>
              <a:buBlip>
                <a:blip r:embed="rId9"/>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t">
              <a:spcBef>
                <a:spcPts val="0"/>
              </a:spcBef>
              <a:buFontTx/>
              <a:buNone/>
            </a:pPr>
            <a:r>
              <a:rPr lang="en-US" sz="2800" b="1" dirty="0" err="1">
                <a:solidFill>
                  <a:schemeClr val="tx2"/>
                </a:solidFill>
                <a:latin typeface="Verdana" panose="020B0604030504040204" pitchFamily="34" charset="0"/>
              </a:rPr>
              <a:t>Petizione</a:t>
            </a:r>
            <a:endParaRPr lang="en-US" b="1" dirty="0">
              <a:solidFill>
                <a:schemeClr val="tx2"/>
              </a:solidFill>
              <a:latin typeface="Verdana" panose="020B0604030504040204" pitchFamily="34" charset="0"/>
            </a:endParaRPr>
          </a:p>
          <a:p>
            <a:pPr fontAlgn="t">
              <a:spcBef>
                <a:spcPts val="1000"/>
              </a:spcBef>
              <a:buFont typeface="Wingdings" panose="05000000000000000000" pitchFamily="2" charset="2"/>
              <a:buChar char="ü"/>
            </a:pPr>
            <a:r>
              <a:rPr lang="en-US" sz="2000" b="1" dirty="0">
                <a:solidFill>
                  <a:schemeClr val="tx2"/>
                </a:solidFill>
                <a:latin typeface="Verdana" panose="020B0604030504040204" pitchFamily="34" charset="0"/>
              </a:rPr>
              <a:t>Business plan</a:t>
            </a:r>
          </a:p>
          <a:p>
            <a:pPr fontAlgn="t">
              <a:spcBef>
                <a:spcPts val="1000"/>
              </a:spcBef>
              <a:buFont typeface="Wingdings" panose="05000000000000000000" pitchFamily="2" charset="2"/>
              <a:buChar char="ü"/>
            </a:pPr>
            <a:r>
              <a:rPr lang="en-US" sz="2000" b="1" dirty="0" err="1">
                <a:solidFill>
                  <a:schemeClr val="tx2"/>
                </a:solidFill>
                <a:latin typeface="Verdana" panose="020B0604030504040204" pitchFamily="34" charset="0"/>
              </a:rPr>
              <a:t>Raccolta</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firme</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tra</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i</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membri</a:t>
            </a:r>
            <a:endParaRPr lang="en-US" sz="2000" b="1" dirty="0">
              <a:solidFill>
                <a:schemeClr val="tx2"/>
              </a:solidFill>
              <a:latin typeface="Verdana" panose="020B0604030504040204" pitchFamily="34" charset="0"/>
            </a:endParaRPr>
          </a:p>
          <a:p>
            <a:pPr fontAlgn="t">
              <a:spcBef>
                <a:spcPts val="1000"/>
              </a:spcBef>
              <a:buFont typeface="Wingdings" panose="05000000000000000000" pitchFamily="2" charset="2"/>
              <a:buChar char="ü"/>
            </a:pPr>
            <a:r>
              <a:rPr lang="en-US" sz="2000" b="1" dirty="0">
                <a:solidFill>
                  <a:srgbClr val="FF0000"/>
                </a:solidFill>
                <a:latin typeface="Verdana" panose="020B0604030504040204" pitchFamily="34" charset="0"/>
              </a:rPr>
              <a:t>Endorsement</a:t>
            </a:r>
          </a:p>
          <a:p>
            <a:pPr marL="0" indent="0" fontAlgn="t">
              <a:spcBef>
                <a:spcPts val="0"/>
              </a:spcBef>
              <a:buFontTx/>
              <a:buNone/>
            </a:pPr>
            <a:r>
              <a:rPr lang="en-US" sz="2000" b="1" dirty="0">
                <a:solidFill>
                  <a:srgbClr val="FF0000"/>
                </a:solidFill>
                <a:latin typeface="Verdana" panose="020B0604030504040204" pitchFamily="34" charset="0"/>
              </a:rPr>
              <a:t>	 T. </a:t>
            </a:r>
            <a:r>
              <a:rPr lang="en-US" sz="2000" b="1" dirty="0" err="1">
                <a:solidFill>
                  <a:srgbClr val="FF0000"/>
                </a:solidFill>
                <a:latin typeface="Verdana" panose="020B0604030504040204" pitchFamily="34" charset="0"/>
              </a:rPr>
              <a:t>Tambosso</a:t>
            </a:r>
            <a:r>
              <a:rPr lang="en-US" sz="2000" b="1" dirty="0">
                <a:solidFill>
                  <a:srgbClr val="FF0000"/>
                </a:solidFill>
                <a:latin typeface="Verdana" panose="020B0604030504040204" pitchFamily="34" charset="0"/>
              </a:rPr>
              <a:t> </a:t>
            </a:r>
          </a:p>
          <a:p>
            <a:pPr marL="0" indent="0" fontAlgn="t">
              <a:spcBef>
                <a:spcPts val="0"/>
              </a:spcBef>
              <a:buFontTx/>
              <a:buNone/>
            </a:pPr>
            <a:r>
              <a:rPr lang="en-US" sz="2000" b="1" dirty="0">
                <a:solidFill>
                  <a:srgbClr val="FF0000"/>
                </a:solidFill>
                <a:latin typeface="Verdana" panose="020B0604030504040204" pitchFamily="34" charset="0"/>
              </a:rPr>
              <a:t>	 (Chair IEEE Sec </a:t>
            </a:r>
            <a:r>
              <a:rPr lang="en-US" sz="2000" b="1" dirty="0" err="1">
                <a:solidFill>
                  <a:srgbClr val="FF0000"/>
                </a:solidFill>
                <a:latin typeface="Verdana" panose="020B0604030504040204" pitchFamily="34" charset="0"/>
              </a:rPr>
              <a:t>Ita</a:t>
            </a:r>
            <a:r>
              <a:rPr lang="en-US" sz="2000" b="1" dirty="0">
                <a:solidFill>
                  <a:srgbClr val="FF0000"/>
                </a:solidFill>
                <a:latin typeface="Verdana" panose="020B0604030504040204" pitchFamily="34" charset="0"/>
              </a:rPr>
              <a:t>)</a:t>
            </a:r>
          </a:p>
          <a:p>
            <a:pPr fontAlgn="t">
              <a:spcBef>
                <a:spcPts val="1000"/>
              </a:spcBef>
              <a:buFont typeface="Wingdings" panose="05000000000000000000" pitchFamily="2" charset="2"/>
              <a:buChar char="ü"/>
            </a:pPr>
            <a:r>
              <a:rPr lang="en-US" sz="2000" b="1" dirty="0">
                <a:solidFill>
                  <a:srgbClr val="FF0000"/>
                </a:solidFill>
                <a:latin typeface="Verdana" panose="020B0604030504040204" pitchFamily="34" charset="0"/>
              </a:rPr>
              <a:t>2 approvals</a:t>
            </a:r>
          </a:p>
          <a:p>
            <a:pPr marL="0" indent="0" fontAlgn="t">
              <a:spcBef>
                <a:spcPts val="0"/>
              </a:spcBef>
              <a:buFontTx/>
              <a:buNone/>
            </a:pPr>
            <a:r>
              <a:rPr lang="en-US" sz="2000" b="1" dirty="0">
                <a:solidFill>
                  <a:srgbClr val="FF0000"/>
                </a:solidFill>
                <a:latin typeface="Verdana" panose="020B0604030504040204" pitchFamily="34" charset="0"/>
              </a:rPr>
              <a:t>	 F. </a:t>
            </a:r>
            <a:r>
              <a:rPr lang="en-US" sz="2000" b="1" dirty="0" err="1">
                <a:solidFill>
                  <a:srgbClr val="FF0000"/>
                </a:solidFill>
                <a:latin typeface="Verdana" panose="020B0604030504040204" pitchFamily="34" charset="0"/>
              </a:rPr>
              <a:t>Labeau</a:t>
            </a:r>
            <a:r>
              <a:rPr lang="en-US" sz="2000" b="1" dirty="0">
                <a:solidFill>
                  <a:srgbClr val="FF0000"/>
                </a:solidFill>
                <a:latin typeface="Verdana" panose="020B0604030504040204" pitchFamily="34" charset="0"/>
              </a:rPr>
              <a:t> </a:t>
            </a:r>
          </a:p>
          <a:p>
            <a:pPr marL="0" indent="0" fontAlgn="t">
              <a:spcBef>
                <a:spcPts val="0"/>
              </a:spcBef>
              <a:buFontTx/>
              <a:buNone/>
            </a:pPr>
            <a:r>
              <a:rPr lang="en-US" sz="2000" b="1" dirty="0">
                <a:solidFill>
                  <a:srgbClr val="FF0000"/>
                </a:solidFill>
                <a:latin typeface="Verdana" panose="020B0604030504040204" pitchFamily="34" charset="0"/>
              </a:rPr>
              <a:t>	 (Council 	President)</a:t>
            </a:r>
          </a:p>
          <a:p>
            <a:pPr marL="0" indent="0" fontAlgn="t">
              <a:spcBef>
                <a:spcPts val="0"/>
              </a:spcBef>
              <a:buFontTx/>
              <a:buNone/>
            </a:pPr>
            <a:r>
              <a:rPr lang="en-US" sz="2000" b="1" dirty="0">
                <a:solidFill>
                  <a:srgbClr val="FF0000"/>
                </a:solidFill>
                <a:latin typeface="Verdana" panose="020B0604030504040204" pitchFamily="34" charset="0"/>
              </a:rPr>
              <a:t>	 M. </a:t>
            </a:r>
            <a:r>
              <a:rPr lang="en-US" sz="2000" b="1" dirty="0" err="1">
                <a:solidFill>
                  <a:srgbClr val="FF0000"/>
                </a:solidFill>
                <a:latin typeface="Verdana" panose="020B0604030504040204" pitchFamily="34" charset="0"/>
              </a:rPr>
              <a:t>Erikssen</a:t>
            </a:r>
            <a:r>
              <a:rPr lang="en-US" sz="2000" b="1" dirty="0">
                <a:solidFill>
                  <a:srgbClr val="FF0000"/>
                </a:solidFill>
                <a:latin typeface="Verdana" panose="020B0604030504040204" pitchFamily="34" charset="0"/>
              </a:rPr>
              <a:t> </a:t>
            </a:r>
          </a:p>
          <a:p>
            <a:pPr marL="0" indent="0" fontAlgn="t">
              <a:spcBef>
                <a:spcPts val="0"/>
              </a:spcBef>
              <a:buFontTx/>
              <a:buNone/>
            </a:pPr>
            <a:r>
              <a:rPr lang="en-US" sz="2000" b="1" dirty="0">
                <a:solidFill>
                  <a:srgbClr val="FF0000"/>
                </a:solidFill>
                <a:latin typeface="Verdana" panose="020B0604030504040204" pitchFamily="34" charset="0"/>
              </a:rPr>
              <a:t>	 (Op Com Director)</a:t>
            </a:r>
          </a:p>
          <a:p>
            <a:pPr marL="0" indent="0" fontAlgn="t">
              <a:spcBef>
                <a:spcPts val="1000"/>
              </a:spcBef>
              <a:buFontTx/>
              <a:buNone/>
            </a:pPr>
            <a:endParaRPr lang="en-US" sz="2000" b="1" dirty="0">
              <a:solidFill>
                <a:schemeClr val="tx2"/>
              </a:solidFill>
              <a:latin typeface="Verdana" panose="020B0604030504040204" pitchFamily="34" charset="0"/>
            </a:endParaRPr>
          </a:p>
        </p:txBody>
      </p:sp>
      <p:pic>
        <p:nvPicPr>
          <p:cNvPr id="14" name="Immagine 13">
            <a:extLst>
              <a:ext uri="{FF2B5EF4-FFF2-40B4-BE49-F238E27FC236}">
                <a16:creationId xmlns:a16="http://schemas.microsoft.com/office/drawing/2014/main" id="{58D3501B-AE3D-420C-BBD7-D6A676A52F91}"/>
              </a:ext>
            </a:extLst>
          </p:cNvPr>
          <p:cNvPicPr>
            <a:picLocks noChangeAspect="1"/>
          </p:cNvPicPr>
          <p:nvPr/>
        </p:nvPicPr>
        <p:blipFill>
          <a:blip r:embed="rId10"/>
          <a:stretch>
            <a:fillRect/>
          </a:stretch>
        </p:blipFill>
        <p:spPr>
          <a:xfrm>
            <a:off x="56797" y="6073889"/>
            <a:ext cx="1554869" cy="761886"/>
          </a:xfrm>
          <a:prstGeom prst="rect">
            <a:avLst/>
          </a:prstGeom>
        </p:spPr>
      </p:pic>
      <p:sp>
        <p:nvSpPr>
          <p:cNvPr id="10" name="Ovale 9">
            <a:extLst>
              <a:ext uri="{FF2B5EF4-FFF2-40B4-BE49-F238E27FC236}">
                <a16:creationId xmlns:a16="http://schemas.microsoft.com/office/drawing/2014/main" id="{87E810B9-B24F-4B84-8452-C413AC1800FF}"/>
              </a:ext>
            </a:extLst>
          </p:cNvPr>
          <p:cNvSpPr/>
          <p:nvPr/>
        </p:nvSpPr>
        <p:spPr>
          <a:xfrm>
            <a:off x="3681456" y="2501748"/>
            <a:ext cx="158027" cy="158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asellaDiTesto 14">
            <a:extLst>
              <a:ext uri="{FF2B5EF4-FFF2-40B4-BE49-F238E27FC236}">
                <a16:creationId xmlns:a16="http://schemas.microsoft.com/office/drawing/2014/main" id="{CF555FA7-83CD-4B90-855A-76AF811F908F}"/>
              </a:ext>
            </a:extLst>
          </p:cNvPr>
          <p:cNvSpPr txBox="1"/>
          <p:nvPr/>
        </p:nvSpPr>
        <p:spPr>
          <a:xfrm>
            <a:off x="3415523" y="2733590"/>
            <a:ext cx="1290594" cy="492443"/>
          </a:xfrm>
          <a:prstGeom prst="rect">
            <a:avLst/>
          </a:prstGeom>
          <a:ln>
            <a:noFill/>
          </a:ln>
        </p:spPr>
        <p:txBody>
          <a:bodyPr wrap="square" rtlCol="0">
            <a:spAutoFit/>
          </a:bodyPr>
          <a:lstStyle/>
          <a:p>
            <a:r>
              <a:rPr lang="it-IT" sz="1300" dirty="0"/>
              <a:t>Francia </a:t>
            </a:r>
          </a:p>
          <a:p>
            <a:r>
              <a:rPr lang="it-IT" sz="1300" dirty="0"/>
              <a:t>(2018)</a:t>
            </a:r>
          </a:p>
        </p:txBody>
      </p:sp>
    </p:spTree>
    <p:extLst>
      <p:ext uri="{BB962C8B-B14F-4D97-AF65-F5344CB8AC3E}">
        <p14:creationId xmlns:p14="http://schemas.microsoft.com/office/powerpoint/2010/main" val="404771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12</a:t>
            </a:fld>
            <a:endParaRPr lang="en-US" dirty="0"/>
          </a:p>
        </p:txBody>
      </p:sp>
      <p:sp>
        <p:nvSpPr>
          <p:cNvPr id="11267" name="Title 3"/>
          <p:cNvSpPr>
            <a:spLocks noGrp="1"/>
          </p:cNvSpPr>
          <p:nvPr>
            <p:ph type="title"/>
          </p:nvPr>
        </p:nvSpPr>
        <p:spPr/>
        <p:txBody>
          <a:bodyPr/>
          <a:lstStyle/>
          <a:p>
            <a:pPr algn="ctr"/>
            <a:r>
              <a:rPr lang="en-US" altLang="it-IT" dirty="0" err="1">
                <a:latin typeface="Verdana" panose="020B0604030504040204" pitchFamily="34" charset="0"/>
              </a:rPr>
              <a:t>Statistiche</a:t>
            </a:r>
            <a:r>
              <a:rPr lang="en-US" altLang="it-IT" dirty="0">
                <a:latin typeface="Verdana" panose="020B0604030504040204" pitchFamily="34" charset="0"/>
              </a:rPr>
              <a:t> del Chapter</a:t>
            </a:r>
            <a:endParaRPr lang="en-US" dirty="0">
              <a:latin typeface="Verdana" charset="0"/>
            </a:endParaRPr>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3">
            <a:extLst>
              <a:ext uri="{FF2B5EF4-FFF2-40B4-BE49-F238E27FC236}">
                <a16:creationId xmlns:a16="http://schemas.microsoft.com/office/drawing/2014/main" id="{58D3501B-AE3D-420C-BBD7-D6A676A52F91}"/>
              </a:ext>
            </a:extLst>
          </p:cNvPr>
          <p:cNvPicPr>
            <a:picLocks noChangeAspect="1"/>
          </p:cNvPicPr>
          <p:nvPr/>
        </p:nvPicPr>
        <p:blipFill>
          <a:blip r:embed="rId4"/>
          <a:stretch>
            <a:fillRect/>
          </a:stretch>
        </p:blipFill>
        <p:spPr>
          <a:xfrm>
            <a:off x="56797" y="6073889"/>
            <a:ext cx="1554869" cy="761886"/>
          </a:xfrm>
          <a:prstGeom prst="rect">
            <a:avLst/>
          </a:prstGeom>
        </p:spPr>
      </p:pic>
      <p:sp>
        <p:nvSpPr>
          <p:cNvPr id="16" name="Content Placeholder 4">
            <a:extLst>
              <a:ext uri="{FF2B5EF4-FFF2-40B4-BE49-F238E27FC236}">
                <a16:creationId xmlns:a16="http://schemas.microsoft.com/office/drawing/2014/main" id="{E00C2FF7-7AB9-4F81-8173-2F42EE020369}"/>
              </a:ext>
            </a:extLst>
          </p:cNvPr>
          <p:cNvSpPr>
            <a:spLocks noGrp="1"/>
          </p:cNvSpPr>
          <p:nvPr>
            <p:ph sz="quarter" idx="14"/>
          </p:nvPr>
        </p:nvSpPr>
        <p:spPr>
          <a:xfrm>
            <a:off x="178248" y="1705789"/>
            <a:ext cx="3606411" cy="3980059"/>
          </a:xfrm>
          <a:ln w="12700">
            <a:solidFill>
              <a:schemeClr val="tx2"/>
            </a:solidFill>
          </a:ln>
        </p:spPr>
        <p:txBody>
          <a:bodyPr/>
          <a:lstStyle/>
          <a:p>
            <a:pPr fontAlgn="t">
              <a:buNone/>
            </a:pPr>
            <a:r>
              <a:rPr lang="en-US" sz="2800" b="1" dirty="0" err="1">
                <a:solidFill>
                  <a:schemeClr val="tx2"/>
                </a:solidFill>
                <a:latin typeface="Verdana" panose="020B0604030504040204" pitchFamily="34" charset="0"/>
              </a:rPr>
              <a:t>Statistiche</a:t>
            </a:r>
            <a:r>
              <a:rPr lang="en-US" sz="2800" b="1" dirty="0">
                <a:solidFill>
                  <a:schemeClr val="tx2"/>
                </a:solidFill>
                <a:latin typeface="Verdana" panose="020B0604030504040204" pitchFamily="34" charset="0"/>
              </a:rPr>
              <a:t> </a:t>
            </a:r>
            <a:r>
              <a:rPr lang="en-US" b="1" dirty="0">
                <a:solidFill>
                  <a:schemeClr val="tx2"/>
                </a:solidFill>
                <a:latin typeface="Verdana" panose="020B0604030504040204" pitchFamily="34" charset="0"/>
              </a:rPr>
              <a:t>(29/5/2018)</a:t>
            </a:r>
            <a:endParaRPr lang="en-US" sz="2000" b="1" dirty="0">
              <a:solidFill>
                <a:schemeClr val="tx2"/>
              </a:solidFill>
              <a:latin typeface="Verdana" panose="020B0604030504040204" pitchFamily="34" charset="0"/>
            </a:endParaRP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21 Student</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36 Graduate student</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3 Affiliate</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92 member</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30 Senior</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4 fellow</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1 life fellow</a:t>
            </a:r>
          </a:p>
          <a:p>
            <a:pPr fontAlgn="t">
              <a:spcBef>
                <a:spcPts val="500"/>
              </a:spcBef>
              <a:buFont typeface="Wingdings" panose="05000000000000000000" pitchFamily="2" charset="2"/>
              <a:buChar char="ü"/>
            </a:pPr>
            <a:r>
              <a:rPr lang="en-US" sz="2000" b="1" dirty="0" err="1">
                <a:solidFill>
                  <a:srgbClr val="FF0000"/>
                </a:solidFill>
                <a:latin typeface="Verdana" panose="020B0604030504040204" pitchFamily="34" charset="0"/>
              </a:rPr>
              <a:t>Totale</a:t>
            </a:r>
            <a:r>
              <a:rPr lang="en-US" sz="2000" b="1" dirty="0">
                <a:solidFill>
                  <a:srgbClr val="FF0000"/>
                </a:solidFill>
                <a:latin typeface="Verdana" panose="020B0604030504040204" pitchFamily="34" charset="0"/>
              </a:rPr>
              <a:t> 187</a:t>
            </a:r>
          </a:p>
        </p:txBody>
      </p:sp>
      <p:pic>
        <p:nvPicPr>
          <p:cNvPr id="8" name="Immagine 7">
            <a:extLst>
              <a:ext uri="{FF2B5EF4-FFF2-40B4-BE49-F238E27FC236}">
                <a16:creationId xmlns:a16="http://schemas.microsoft.com/office/drawing/2014/main" id="{231731A1-E410-4B13-93E1-B141993B1C41}"/>
              </a:ext>
            </a:extLst>
          </p:cNvPr>
          <p:cNvPicPr>
            <a:picLocks noChangeAspect="1"/>
          </p:cNvPicPr>
          <p:nvPr/>
        </p:nvPicPr>
        <p:blipFill>
          <a:blip r:embed="rId5"/>
          <a:stretch>
            <a:fillRect/>
          </a:stretch>
        </p:blipFill>
        <p:spPr>
          <a:xfrm>
            <a:off x="3852924" y="1439777"/>
            <a:ext cx="2467826" cy="2160000"/>
          </a:xfrm>
          <a:prstGeom prst="rect">
            <a:avLst/>
          </a:prstGeom>
        </p:spPr>
      </p:pic>
      <p:pic>
        <p:nvPicPr>
          <p:cNvPr id="9" name="Immagine 8">
            <a:extLst>
              <a:ext uri="{FF2B5EF4-FFF2-40B4-BE49-F238E27FC236}">
                <a16:creationId xmlns:a16="http://schemas.microsoft.com/office/drawing/2014/main" id="{8747DC58-D485-4E42-9E0D-4078B456017A}"/>
              </a:ext>
            </a:extLst>
          </p:cNvPr>
          <p:cNvPicPr>
            <a:picLocks noChangeAspect="1"/>
          </p:cNvPicPr>
          <p:nvPr/>
        </p:nvPicPr>
        <p:blipFill>
          <a:blip r:embed="rId6"/>
          <a:stretch>
            <a:fillRect/>
          </a:stretch>
        </p:blipFill>
        <p:spPr>
          <a:xfrm>
            <a:off x="6546508" y="1439777"/>
            <a:ext cx="2473802" cy="2160000"/>
          </a:xfrm>
          <a:prstGeom prst="rect">
            <a:avLst/>
          </a:prstGeom>
        </p:spPr>
      </p:pic>
      <p:pic>
        <p:nvPicPr>
          <p:cNvPr id="11" name="Immagine 10">
            <a:extLst>
              <a:ext uri="{FF2B5EF4-FFF2-40B4-BE49-F238E27FC236}">
                <a16:creationId xmlns:a16="http://schemas.microsoft.com/office/drawing/2014/main" id="{357BC01D-5F2F-44A8-9EF5-A5A420F4571F}"/>
              </a:ext>
            </a:extLst>
          </p:cNvPr>
          <p:cNvPicPr>
            <a:picLocks noChangeAspect="1"/>
          </p:cNvPicPr>
          <p:nvPr/>
        </p:nvPicPr>
        <p:blipFill>
          <a:blip r:embed="rId7"/>
          <a:stretch>
            <a:fillRect/>
          </a:stretch>
        </p:blipFill>
        <p:spPr>
          <a:xfrm>
            <a:off x="6546508" y="3686351"/>
            <a:ext cx="2467825" cy="2160000"/>
          </a:xfrm>
          <a:prstGeom prst="rect">
            <a:avLst/>
          </a:prstGeom>
        </p:spPr>
      </p:pic>
      <p:pic>
        <p:nvPicPr>
          <p:cNvPr id="12" name="Immagine 11">
            <a:extLst>
              <a:ext uri="{FF2B5EF4-FFF2-40B4-BE49-F238E27FC236}">
                <a16:creationId xmlns:a16="http://schemas.microsoft.com/office/drawing/2014/main" id="{0962C1D7-E1F3-479E-B022-8C25EA5849AA}"/>
              </a:ext>
            </a:extLst>
          </p:cNvPr>
          <p:cNvPicPr>
            <a:picLocks noChangeAspect="1"/>
          </p:cNvPicPr>
          <p:nvPr/>
        </p:nvPicPr>
        <p:blipFill>
          <a:blip r:embed="rId8"/>
          <a:stretch>
            <a:fillRect/>
          </a:stretch>
        </p:blipFill>
        <p:spPr>
          <a:xfrm>
            <a:off x="3852292" y="3686351"/>
            <a:ext cx="2467826" cy="2160000"/>
          </a:xfrm>
          <a:prstGeom prst="rect">
            <a:avLst/>
          </a:prstGeom>
        </p:spPr>
      </p:pic>
    </p:spTree>
    <p:extLst>
      <p:ext uri="{BB962C8B-B14F-4D97-AF65-F5344CB8AC3E}">
        <p14:creationId xmlns:p14="http://schemas.microsoft.com/office/powerpoint/2010/main" val="3300692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3"/>
          <p:cNvSpPr>
            <a:spLocks noGrp="1"/>
          </p:cNvSpPr>
          <p:nvPr>
            <p:ph type="title"/>
          </p:nvPr>
        </p:nvSpPr>
        <p:spPr/>
        <p:txBody>
          <a:bodyPr/>
          <a:lstStyle/>
          <a:p>
            <a:pPr algn="ctr"/>
            <a:r>
              <a:rPr lang="en-US" altLang="it-IT" dirty="0" err="1">
                <a:latin typeface="Verdana" panose="020B0604030504040204" pitchFamily="34" charset="0"/>
              </a:rPr>
              <a:t>Organizzazione</a:t>
            </a:r>
            <a:r>
              <a:rPr lang="en-US" altLang="it-IT" dirty="0">
                <a:latin typeface="Verdana" panose="020B0604030504040204" pitchFamily="34" charset="0"/>
              </a:rPr>
              <a:t> del Chapter</a:t>
            </a:r>
            <a:endParaRPr lang="en-US" dirty="0">
              <a:latin typeface="Verdana" charset="0"/>
            </a:endParaRPr>
          </a:p>
        </p:txBody>
      </p:sp>
      <p:graphicFrame>
        <p:nvGraphicFramePr>
          <p:cNvPr id="7" name="Segnaposto contenuto 6">
            <a:extLst>
              <a:ext uri="{FF2B5EF4-FFF2-40B4-BE49-F238E27FC236}">
                <a16:creationId xmlns:a16="http://schemas.microsoft.com/office/drawing/2014/main" id="{51C5F605-1DF9-4C2B-8957-63B51776A140}"/>
              </a:ext>
            </a:extLst>
          </p:cNvPr>
          <p:cNvGraphicFramePr>
            <a:graphicFrameLocks noGrp="1"/>
          </p:cNvGraphicFramePr>
          <p:nvPr>
            <p:ph sz="quarter" idx="14"/>
            <p:extLst>
              <p:ext uri="{D42A27DB-BD31-4B8C-83A1-F6EECF244321}">
                <p14:modId xmlns:p14="http://schemas.microsoft.com/office/powerpoint/2010/main" val="1585571810"/>
              </p:ext>
            </p:extLst>
          </p:nvPr>
        </p:nvGraphicFramePr>
        <p:xfrm>
          <a:off x="365125" y="1646238"/>
          <a:ext cx="8326438"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13</a:t>
            </a:fld>
            <a:endParaRPr lang="en-US" dirty="0"/>
          </a:p>
        </p:txBody>
      </p:sp>
      <p:sp>
        <p:nvSpPr>
          <p:cNvPr id="2" name="Date Placeholder 1"/>
          <p:cNvSpPr>
            <a:spLocks noGrp="1"/>
          </p:cNvSpPr>
          <p:nvPr>
            <p:ph type="dt" sz="half" idx="16"/>
          </p:nvPr>
        </p:nvSpPr>
        <p:spPr/>
        <p:txBody>
          <a:bodyPr/>
          <a:lstStyle/>
          <a:p>
            <a:pPr>
              <a:defRPr/>
            </a:pPr>
            <a:fld id="{E50B30B4-8BA1-E748-9630-47607DB342DA}" type="datetime1">
              <a:rPr lang="en-US"/>
              <a:pPr>
                <a:defRPr/>
              </a:pPr>
              <a:t>7/25/2018</a:t>
            </a:fld>
            <a:endParaRPr lang="en-US" dirty="0"/>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3">
            <a:extLst>
              <a:ext uri="{FF2B5EF4-FFF2-40B4-BE49-F238E27FC236}">
                <a16:creationId xmlns:a16="http://schemas.microsoft.com/office/drawing/2014/main" id="{58D3501B-AE3D-420C-BBD7-D6A676A52F91}"/>
              </a:ext>
            </a:extLst>
          </p:cNvPr>
          <p:cNvPicPr>
            <a:picLocks noChangeAspect="1"/>
          </p:cNvPicPr>
          <p:nvPr/>
        </p:nvPicPr>
        <p:blipFill>
          <a:blip r:embed="rId9"/>
          <a:stretch>
            <a:fillRect/>
          </a:stretch>
        </p:blipFill>
        <p:spPr>
          <a:xfrm>
            <a:off x="56797" y="6096941"/>
            <a:ext cx="1554869" cy="761886"/>
          </a:xfrm>
          <a:prstGeom prst="rect">
            <a:avLst/>
          </a:prstGeom>
        </p:spPr>
      </p:pic>
    </p:spTree>
    <p:extLst>
      <p:ext uri="{BB962C8B-B14F-4D97-AF65-F5344CB8AC3E}">
        <p14:creationId xmlns:p14="http://schemas.microsoft.com/office/powerpoint/2010/main" val="323973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ADE936-B5CC-4FDF-AA07-5B0F87DCE358}"/>
              </a:ext>
            </a:extLst>
          </p:cNvPr>
          <p:cNvSpPr>
            <a:spLocks noGrp="1"/>
          </p:cNvSpPr>
          <p:nvPr>
            <p:ph type="title"/>
          </p:nvPr>
        </p:nvSpPr>
        <p:spPr/>
        <p:txBody>
          <a:bodyPr/>
          <a:lstStyle/>
          <a:p>
            <a:pPr algn="ctr"/>
            <a:r>
              <a:rPr lang="it-IT" dirty="0"/>
              <a:t>Tassonomia del </a:t>
            </a:r>
            <a:r>
              <a:rPr lang="it-IT" dirty="0" err="1"/>
              <a:t>Chapter</a:t>
            </a:r>
            <a:endParaRPr lang="it-IT" dirty="0"/>
          </a:p>
        </p:txBody>
      </p:sp>
      <p:sp>
        <p:nvSpPr>
          <p:cNvPr id="4" name="Segnaposto numero diapositiva 3">
            <a:extLst>
              <a:ext uri="{FF2B5EF4-FFF2-40B4-BE49-F238E27FC236}">
                <a16:creationId xmlns:a16="http://schemas.microsoft.com/office/drawing/2014/main" id="{4E5BDEA9-F26C-4BEF-9767-F3E790A609E6}"/>
              </a:ext>
            </a:extLst>
          </p:cNvPr>
          <p:cNvSpPr>
            <a:spLocks noGrp="1"/>
          </p:cNvSpPr>
          <p:nvPr>
            <p:ph type="sldNum" sz="quarter" idx="15"/>
          </p:nvPr>
        </p:nvSpPr>
        <p:spPr/>
        <p:txBody>
          <a:bodyPr/>
          <a:lstStyle/>
          <a:p>
            <a:pPr>
              <a:defRPr/>
            </a:pPr>
            <a:fld id="{1F2884EB-C6E3-684C-A39B-0E652C4E0E60}" type="slidenum">
              <a:rPr lang="en-US" smtClean="0"/>
              <a:pPr>
                <a:defRPr/>
              </a:pPr>
              <a:t>14</a:t>
            </a:fld>
            <a:endParaRPr lang="en-US" dirty="0"/>
          </a:p>
        </p:txBody>
      </p:sp>
      <p:sp>
        <p:nvSpPr>
          <p:cNvPr id="5" name="Segnaposto data 4">
            <a:extLst>
              <a:ext uri="{FF2B5EF4-FFF2-40B4-BE49-F238E27FC236}">
                <a16:creationId xmlns:a16="http://schemas.microsoft.com/office/drawing/2014/main" id="{B0135FCE-7F17-46C0-96A3-0F438C43838D}"/>
              </a:ext>
            </a:extLst>
          </p:cNvPr>
          <p:cNvSpPr>
            <a:spLocks noGrp="1"/>
          </p:cNvSpPr>
          <p:nvPr>
            <p:ph type="dt" sz="half" idx="16"/>
          </p:nvPr>
        </p:nvSpPr>
        <p:spPr/>
        <p:txBody>
          <a:bodyPr/>
          <a:lstStyle/>
          <a:p>
            <a:pPr>
              <a:defRPr/>
            </a:pPr>
            <a:fld id="{3137D54C-61CE-1041-9449-8583DE2630BB}" type="datetime1">
              <a:rPr lang="en-US" smtClean="0"/>
              <a:pPr>
                <a:defRPr/>
              </a:pPr>
              <a:t>7/25/2018</a:t>
            </a:fld>
            <a:endParaRPr lang="en-US" dirty="0"/>
          </a:p>
        </p:txBody>
      </p:sp>
      <p:pic>
        <p:nvPicPr>
          <p:cNvPr id="13" name="Immagine 12">
            <a:extLst>
              <a:ext uri="{FF2B5EF4-FFF2-40B4-BE49-F238E27FC236}">
                <a16:creationId xmlns:a16="http://schemas.microsoft.com/office/drawing/2014/main" id="{4B1507C3-E6FC-4BE3-8AA5-F86737B73486}"/>
              </a:ext>
            </a:extLst>
          </p:cNvPr>
          <p:cNvPicPr>
            <a:picLocks noChangeAspect="1"/>
          </p:cNvPicPr>
          <p:nvPr/>
        </p:nvPicPr>
        <p:blipFill>
          <a:blip r:embed="rId2"/>
          <a:stretch>
            <a:fillRect/>
          </a:stretch>
        </p:blipFill>
        <p:spPr>
          <a:xfrm>
            <a:off x="56797" y="6096941"/>
            <a:ext cx="1554869" cy="761886"/>
          </a:xfrm>
          <a:prstGeom prst="rect">
            <a:avLst/>
          </a:prstGeom>
        </p:spPr>
      </p:pic>
      <p:graphicFrame>
        <p:nvGraphicFramePr>
          <p:cNvPr id="15" name="Segnaposto contenuto 5">
            <a:extLst>
              <a:ext uri="{FF2B5EF4-FFF2-40B4-BE49-F238E27FC236}">
                <a16:creationId xmlns:a16="http://schemas.microsoft.com/office/drawing/2014/main" id="{4FE9DC63-5120-44BB-856C-A9317022D6F0}"/>
              </a:ext>
            </a:extLst>
          </p:cNvPr>
          <p:cNvGraphicFramePr>
            <a:graphicFrameLocks noGrp="1"/>
          </p:cNvGraphicFramePr>
          <p:nvPr>
            <p:ph sz="quarter" idx="14"/>
            <p:extLst>
              <p:ext uri="{D42A27DB-BD31-4B8C-83A1-F6EECF244321}">
                <p14:modId xmlns:p14="http://schemas.microsoft.com/office/powerpoint/2010/main" val="1946499459"/>
              </p:ext>
            </p:extLst>
          </p:nvPr>
        </p:nvGraphicFramePr>
        <p:xfrm>
          <a:off x="11527" y="1467716"/>
          <a:ext cx="9120947" cy="46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magine 2">
            <a:extLst>
              <a:ext uri="{FF2B5EF4-FFF2-40B4-BE49-F238E27FC236}">
                <a16:creationId xmlns:a16="http://schemas.microsoft.com/office/drawing/2014/main" id="{93FF5160-D5C3-4A0A-B3E6-F77CC8EFE2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FE774DD0-A85D-4A5C-AC02-A9B4EB890406}"/>
              </a:ext>
            </a:extLst>
          </p:cNvPr>
          <p:cNvPicPr>
            <a:picLocks noChangeAspect="1"/>
          </p:cNvPicPr>
          <p:nvPr/>
        </p:nvPicPr>
        <p:blipFill rotWithShape="1">
          <a:blip r:embed="rId9"/>
          <a:srcRect l="3333" t="35833" r="62500" b="18195"/>
          <a:stretch/>
        </p:blipFill>
        <p:spPr>
          <a:xfrm>
            <a:off x="56797" y="4064000"/>
            <a:ext cx="1974320" cy="1771003"/>
          </a:xfrm>
          <a:prstGeom prst="rect">
            <a:avLst/>
          </a:prstGeom>
        </p:spPr>
      </p:pic>
      <p:pic>
        <p:nvPicPr>
          <p:cNvPr id="16" name="Immagine 15">
            <a:extLst>
              <a:ext uri="{FF2B5EF4-FFF2-40B4-BE49-F238E27FC236}">
                <a16:creationId xmlns:a16="http://schemas.microsoft.com/office/drawing/2014/main" id="{25F7241B-AA30-427A-B755-EC37846386DD}"/>
              </a:ext>
            </a:extLst>
          </p:cNvPr>
          <p:cNvPicPr>
            <a:picLocks noChangeAspect="1"/>
          </p:cNvPicPr>
          <p:nvPr/>
        </p:nvPicPr>
        <p:blipFill rotWithShape="1">
          <a:blip r:embed="rId10"/>
          <a:srcRect l="75859" t="67161" r="3754" b="22724"/>
          <a:stretch/>
        </p:blipFill>
        <p:spPr>
          <a:xfrm>
            <a:off x="56796" y="1710093"/>
            <a:ext cx="2980693" cy="1564941"/>
          </a:xfrm>
          <a:prstGeom prst="rect">
            <a:avLst/>
          </a:prstGeom>
        </p:spPr>
      </p:pic>
      <p:pic>
        <p:nvPicPr>
          <p:cNvPr id="20" name="Immagine 19">
            <a:extLst>
              <a:ext uri="{FF2B5EF4-FFF2-40B4-BE49-F238E27FC236}">
                <a16:creationId xmlns:a16="http://schemas.microsoft.com/office/drawing/2014/main" id="{10189D39-42D8-4DF1-A133-BBBA7F67E6A7}"/>
              </a:ext>
            </a:extLst>
          </p:cNvPr>
          <p:cNvPicPr>
            <a:picLocks noChangeAspect="1"/>
          </p:cNvPicPr>
          <p:nvPr/>
        </p:nvPicPr>
        <p:blipFill>
          <a:blip r:embed="rId11"/>
          <a:stretch>
            <a:fillRect/>
          </a:stretch>
        </p:blipFill>
        <p:spPr>
          <a:xfrm>
            <a:off x="6320118" y="1467717"/>
            <a:ext cx="2718776" cy="1887236"/>
          </a:xfrm>
          <a:prstGeom prst="rect">
            <a:avLst/>
          </a:prstGeom>
        </p:spPr>
      </p:pic>
      <p:pic>
        <p:nvPicPr>
          <p:cNvPr id="25" name="Immagine 24">
            <a:extLst>
              <a:ext uri="{FF2B5EF4-FFF2-40B4-BE49-F238E27FC236}">
                <a16:creationId xmlns:a16="http://schemas.microsoft.com/office/drawing/2014/main" id="{8DC01C7C-7EEE-4665-BAD7-E87D0586E8EF}"/>
              </a:ext>
            </a:extLst>
          </p:cNvPr>
          <p:cNvPicPr>
            <a:picLocks noChangeAspect="1"/>
          </p:cNvPicPr>
          <p:nvPr/>
        </p:nvPicPr>
        <p:blipFill>
          <a:blip r:embed="rId12"/>
          <a:stretch>
            <a:fillRect/>
          </a:stretch>
        </p:blipFill>
        <p:spPr>
          <a:xfrm>
            <a:off x="7030631" y="4075274"/>
            <a:ext cx="2041746" cy="1759729"/>
          </a:xfrm>
          <a:prstGeom prst="rect">
            <a:avLst/>
          </a:prstGeom>
        </p:spPr>
      </p:pic>
    </p:spTree>
    <p:extLst>
      <p:ext uri="{BB962C8B-B14F-4D97-AF65-F5344CB8AC3E}">
        <p14:creationId xmlns:p14="http://schemas.microsoft.com/office/powerpoint/2010/main" val="82383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ADE936-B5CC-4FDF-AA07-5B0F87DCE358}"/>
              </a:ext>
            </a:extLst>
          </p:cNvPr>
          <p:cNvSpPr>
            <a:spLocks noGrp="1"/>
          </p:cNvSpPr>
          <p:nvPr>
            <p:ph type="title"/>
          </p:nvPr>
        </p:nvSpPr>
        <p:spPr/>
        <p:txBody>
          <a:bodyPr/>
          <a:lstStyle/>
          <a:p>
            <a:pPr algn="ctr"/>
            <a:r>
              <a:rPr lang="it-IT" dirty="0"/>
              <a:t>Commissioni attivate</a:t>
            </a:r>
          </a:p>
        </p:txBody>
      </p:sp>
      <p:sp>
        <p:nvSpPr>
          <p:cNvPr id="4" name="Segnaposto numero diapositiva 3">
            <a:extLst>
              <a:ext uri="{FF2B5EF4-FFF2-40B4-BE49-F238E27FC236}">
                <a16:creationId xmlns:a16="http://schemas.microsoft.com/office/drawing/2014/main" id="{4E5BDEA9-F26C-4BEF-9767-F3E790A609E6}"/>
              </a:ext>
            </a:extLst>
          </p:cNvPr>
          <p:cNvSpPr>
            <a:spLocks noGrp="1"/>
          </p:cNvSpPr>
          <p:nvPr>
            <p:ph type="sldNum" sz="quarter" idx="15"/>
          </p:nvPr>
        </p:nvSpPr>
        <p:spPr/>
        <p:txBody>
          <a:bodyPr/>
          <a:lstStyle/>
          <a:p>
            <a:pPr>
              <a:defRPr/>
            </a:pPr>
            <a:fld id="{1F2884EB-C6E3-684C-A39B-0E652C4E0E60}" type="slidenum">
              <a:rPr lang="en-US" smtClean="0"/>
              <a:pPr>
                <a:defRPr/>
              </a:pPr>
              <a:t>15</a:t>
            </a:fld>
            <a:endParaRPr lang="en-US" dirty="0"/>
          </a:p>
        </p:txBody>
      </p:sp>
      <p:sp>
        <p:nvSpPr>
          <p:cNvPr id="5" name="Segnaposto data 4">
            <a:extLst>
              <a:ext uri="{FF2B5EF4-FFF2-40B4-BE49-F238E27FC236}">
                <a16:creationId xmlns:a16="http://schemas.microsoft.com/office/drawing/2014/main" id="{B0135FCE-7F17-46C0-96A3-0F438C43838D}"/>
              </a:ext>
            </a:extLst>
          </p:cNvPr>
          <p:cNvSpPr>
            <a:spLocks noGrp="1"/>
          </p:cNvSpPr>
          <p:nvPr>
            <p:ph type="dt" sz="half" idx="16"/>
          </p:nvPr>
        </p:nvSpPr>
        <p:spPr/>
        <p:txBody>
          <a:bodyPr/>
          <a:lstStyle/>
          <a:p>
            <a:pPr>
              <a:defRPr/>
            </a:pPr>
            <a:fld id="{3137D54C-61CE-1041-9449-8583DE2630BB}" type="datetime1">
              <a:rPr lang="en-US" smtClean="0"/>
              <a:pPr>
                <a:defRPr/>
              </a:pPr>
              <a:t>7/25/2018</a:t>
            </a:fld>
            <a:endParaRPr lang="en-US" dirty="0"/>
          </a:p>
        </p:txBody>
      </p:sp>
      <p:pic>
        <p:nvPicPr>
          <p:cNvPr id="7" name="Immagine 6">
            <a:extLst>
              <a:ext uri="{FF2B5EF4-FFF2-40B4-BE49-F238E27FC236}">
                <a16:creationId xmlns:a16="http://schemas.microsoft.com/office/drawing/2014/main" id="{FD89ECA8-5300-4268-916B-093B94D6BCDE}"/>
              </a:ext>
            </a:extLst>
          </p:cNvPr>
          <p:cNvPicPr>
            <a:picLocks noChangeAspect="1"/>
          </p:cNvPicPr>
          <p:nvPr/>
        </p:nvPicPr>
        <p:blipFill>
          <a:blip r:embed="rId2"/>
          <a:stretch>
            <a:fillRect/>
          </a:stretch>
        </p:blipFill>
        <p:spPr>
          <a:xfrm>
            <a:off x="56797" y="6096941"/>
            <a:ext cx="1554869" cy="761886"/>
          </a:xfrm>
          <a:prstGeom prst="rect">
            <a:avLst/>
          </a:prstGeom>
        </p:spPr>
      </p:pic>
      <p:pic>
        <p:nvPicPr>
          <p:cNvPr id="11" name="Immagine 2">
            <a:extLst>
              <a:ext uri="{FF2B5EF4-FFF2-40B4-BE49-F238E27FC236}">
                <a16:creationId xmlns:a16="http://schemas.microsoft.com/office/drawing/2014/main" id="{BF70B0E0-8BF8-4BEF-ACE9-B73564283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4">
            <a:extLst>
              <a:ext uri="{FF2B5EF4-FFF2-40B4-BE49-F238E27FC236}">
                <a16:creationId xmlns:a16="http://schemas.microsoft.com/office/drawing/2014/main" id="{88A5961D-6D7B-4707-B8F9-BA3AF571DB20}"/>
              </a:ext>
            </a:extLst>
          </p:cNvPr>
          <p:cNvSpPr>
            <a:spLocks noGrp="1"/>
          </p:cNvSpPr>
          <p:nvPr>
            <p:ph sz="quarter" idx="14"/>
          </p:nvPr>
        </p:nvSpPr>
        <p:spPr>
          <a:xfrm>
            <a:off x="-28834" y="1295742"/>
            <a:ext cx="4888265" cy="5250803"/>
          </a:xfrm>
          <a:ln w="12700">
            <a:noFill/>
          </a:ln>
        </p:spPr>
        <p:txBody>
          <a:bodyPr/>
          <a:lstStyle/>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Wearable sensors</a:t>
            </a:r>
          </a:p>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Ultrasound sensors</a:t>
            </a:r>
          </a:p>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Soft sensors</a:t>
            </a:r>
          </a:p>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Textile sensors</a:t>
            </a:r>
          </a:p>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Physiological sensors</a:t>
            </a:r>
          </a:p>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Biosensors</a:t>
            </a:r>
          </a:p>
          <a:p>
            <a:pPr fontAlgn="t">
              <a:lnSpc>
                <a:spcPct val="150000"/>
              </a:lnSpc>
              <a:spcBef>
                <a:spcPts val="500"/>
              </a:spcBef>
              <a:buFont typeface="Wingdings" panose="05000000000000000000" pitchFamily="2" charset="2"/>
              <a:buChar char="ü"/>
            </a:pPr>
            <a:r>
              <a:rPr lang="en-US" sz="1800" b="1" dirty="0" err="1">
                <a:solidFill>
                  <a:schemeClr val="tx2"/>
                </a:solidFill>
                <a:latin typeface="Verdana" panose="020B0604030504040204" pitchFamily="34" charset="0"/>
              </a:rPr>
              <a:t>Nanosensors</a:t>
            </a:r>
            <a:endParaRPr lang="en-US" sz="1800" b="1" dirty="0">
              <a:solidFill>
                <a:schemeClr val="tx2"/>
              </a:solidFill>
              <a:latin typeface="Verdana" panose="020B0604030504040204" pitchFamily="34" charset="0"/>
            </a:endParaRPr>
          </a:p>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Fiber optic sensors</a:t>
            </a:r>
          </a:p>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Sensors for biomechanics</a:t>
            </a:r>
          </a:p>
          <a:p>
            <a:pPr fontAlgn="t">
              <a:lnSpc>
                <a:spcPct val="150000"/>
              </a:lnSpc>
              <a:spcBef>
                <a:spcPts val="500"/>
              </a:spcBef>
              <a:buFont typeface="Wingdings" panose="05000000000000000000" pitchFamily="2" charset="2"/>
              <a:buChar char="ü"/>
            </a:pPr>
            <a:endParaRPr lang="en-US" sz="1800" b="1" dirty="0">
              <a:solidFill>
                <a:schemeClr val="tx2"/>
              </a:solidFill>
              <a:latin typeface="Verdana" panose="020B0604030504040204" pitchFamily="34" charset="0"/>
            </a:endParaRPr>
          </a:p>
        </p:txBody>
      </p:sp>
      <p:sp>
        <p:nvSpPr>
          <p:cNvPr id="18" name="Content Placeholder 4">
            <a:extLst>
              <a:ext uri="{FF2B5EF4-FFF2-40B4-BE49-F238E27FC236}">
                <a16:creationId xmlns:a16="http://schemas.microsoft.com/office/drawing/2014/main" id="{9A2579DD-62CF-4766-B1E5-D4A82A0DEE52}"/>
              </a:ext>
            </a:extLst>
          </p:cNvPr>
          <p:cNvSpPr txBox="1">
            <a:spLocks/>
          </p:cNvSpPr>
          <p:nvPr/>
        </p:nvSpPr>
        <p:spPr bwMode="auto">
          <a:xfrm>
            <a:off x="4048805" y="1295742"/>
            <a:ext cx="4888265" cy="5260646"/>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6075" indent="-346075" algn="l" defTabSz="457200" rtl="0" eaLnBrk="1" fontAlgn="base" hangingPunct="1">
              <a:spcBef>
                <a:spcPts val="1800"/>
              </a:spcBef>
              <a:spcAft>
                <a:spcPct val="0"/>
              </a:spcAft>
              <a:buSzPct val="135000"/>
              <a:buBlip>
                <a:blip r:embed="rId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Tactile sensors</a:t>
            </a:r>
          </a:p>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Vibration and acoustic sensors</a:t>
            </a:r>
          </a:p>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Sensing systems </a:t>
            </a:r>
          </a:p>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Smart sensors &amp; edge computing</a:t>
            </a:r>
          </a:p>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Chemical sensors development and applications</a:t>
            </a:r>
          </a:p>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Inertial Measurement Unit</a:t>
            </a:r>
          </a:p>
          <a:p>
            <a:pPr fontAlgn="t">
              <a:lnSpc>
                <a:spcPct val="150000"/>
              </a:lnSpc>
              <a:spcBef>
                <a:spcPts val="500"/>
              </a:spcBef>
              <a:buFont typeface="Wingdings" panose="05000000000000000000" pitchFamily="2" charset="2"/>
              <a:buChar char="ü"/>
            </a:pPr>
            <a:r>
              <a:rPr lang="en-US" sz="1800" b="1" dirty="0">
                <a:solidFill>
                  <a:schemeClr val="tx2"/>
                </a:solidFill>
                <a:latin typeface="Verdana" panose="020B0604030504040204" pitchFamily="34" charset="0"/>
              </a:rPr>
              <a:t>Electronic Interfaces and Signal Processing for Sensors</a:t>
            </a:r>
          </a:p>
          <a:p>
            <a:pPr fontAlgn="t">
              <a:lnSpc>
                <a:spcPct val="150000"/>
              </a:lnSpc>
              <a:spcBef>
                <a:spcPts val="500"/>
              </a:spcBef>
              <a:buFont typeface="Wingdings" panose="05000000000000000000" pitchFamily="2" charset="2"/>
              <a:buChar char="ü"/>
            </a:pPr>
            <a:endParaRPr lang="en-US" sz="1800" b="1" dirty="0">
              <a:solidFill>
                <a:schemeClr val="tx2"/>
              </a:solidFill>
              <a:latin typeface="Verdana" panose="020B0604030504040204" pitchFamily="34" charset="0"/>
            </a:endParaRPr>
          </a:p>
          <a:p>
            <a:pPr fontAlgn="t">
              <a:lnSpc>
                <a:spcPct val="150000"/>
              </a:lnSpc>
              <a:spcBef>
                <a:spcPts val="500"/>
              </a:spcBef>
              <a:buFont typeface="Wingdings" panose="05000000000000000000" pitchFamily="2" charset="2"/>
              <a:buChar char="ü"/>
            </a:pPr>
            <a:endParaRPr lang="en-US" sz="1800" b="1" dirty="0">
              <a:solidFill>
                <a:schemeClr val="tx2"/>
              </a:solidFill>
              <a:latin typeface="Verdana" panose="020B0604030504040204" pitchFamily="34" charset="0"/>
            </a:endParaRPr>
          </a:p>
        </p:txBody>
      </p:sp>
    </p:spTree>
    <p:extLst>
      <p:ext uri="{BB962C8B-B14F-4D97-AF65-F5344CB8AC3E}">
        <p14:creationId xmlns:p14="http://schemas.microsoft.com/office/powerpoint/2010/main" val="3563191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ADE936-B5CC-4FDF-AA07-5B0F87DCE358}"/>
              </a:ext>
            </a:extLst>
          </p:cNvPr>
          <p:cNvSpPr>
            <a:spLocks noGrp="1"/>
          </p:cNvSpPr>
          <p:nvPr>
            <p:ph type="title"/>
          </p:nvPr>
        </p:nvSpPr>
        <p:spPr/>
        <p:txBody>
          <a:bodyPr/>
          <a:lstStyle/>
          <a:p>
            <a:pPr algn="ctr"/>
            <a:r>
              <a:rPr lang="it-IT" dirty="0"/>
              <a:t>Commissioni attivate</a:t>
            </a:r>
          </a:p>
        </p:txBody>
      </p:sp>
      <p:sp>
        <p:nvSpPr>
          <p:cNvPr id="4" name="Segnaposto numero diapositiva 3">
            <a:extLst>
              <a:ext uri="{FF2B5EF4-FFF2-40B4-BE49-F238E27FC236}">
                <a16:creationId xmlns:a16="http://schemas.microsoft.com/office/drawing/2014/main" id="{4E5BDEA9-F26C-4BEF-9767-F3E790A609E6}"/>
              </a:ext>
            </a:extLst>
          </p:cNvPr>
          <p:cNvSpPr>
            <a:spLocks noGrp="1"/>
          </p:cNvSpPr>
          <p:nvPr>
            <p:ph type="sldNum" sz="quarter" idx="15"/>
          </p:nvPr>
        </p:nvSpPr>
        <p:spPr/>
        <p:txBody>
          <a:bodyPr/>
          <a:lstStyle/>
          <a:p>
            <a:pPr>
              <a:defRPr/>
            </a:pPr>
            <a:fld id="{1F2884EB-C6E3-684C-A39B-0E652C4E0E60}" type="slidenum">
              <a:rPr lang="en-US" smtClean="0"/>
              <a:pPr>
                <a:defRPr/>
              </a:pPr>
              <a:t>16</a:t>
            </a:fld>
            <a:endParaRPr lang="en-US" dirty="0"/>
          </a:p>
        </p:txBody>
      </p:sp>
      <p:sp>
        <p:nvSpPr>
          <p:cNvPr id="5" name="Segnaposto data 4">
            <a:extLst>
              <a:ext uri="{FF2B5EF4-FFF2-40B4-BE49-F238E27FC236}">
                <a16:creationId xmlns:a16="http://schemas.microsoft.com/office/drawing/2014/main" id="{B0135FCE-7F17-46C0-96A3-0F438C43838D}"/>
              </a:ext>
            </a:extLst>
          </p:cNvPr>
          <p:cNvSpPr>
            <a:spLocks noGrp="1"/>
          </p:cNvSpPr>
          <p:nvPr>
            <p:ph type="dt" sz="half" idx="16"/>
          </p:nvPr>
        </p:nvSpPr>
        <p:spPr/>
        <p:txBody>
          <a:bodyPr/>
          <a:lstStyle/>
          <a:p>
            <a:pPr>
              <a:defRPr/>
            </a:pPr>
            <a:fld id="{3137D54C-61CE-1041-9449-8583DE2630BB}" type="datetime1">
              <a:rPr lang="en-US" smtClean="0"/>
              <a:pPr>
                <a:defRPr/>
              </a:pPr>
              <a:t>7/25/2018</a:t>
            </a:fld>
            <a:endParaRPr lang="en-US" dirty="0"/>
          </a:p>
        </p:txBody>
      </p:sp>
      <p:pic>
        <p:nvPicPr>
          <p:cNvPr id="7" name="Immagine 6">
            <a:extLst>
              <a:ext uri="{FF2B5EF4-FFF2-40B4-BE49-F238E27FC236}">
                <a16:creationId xmlns:a16="http://schemas.microsoft.com/office/drawing/2014/main" id="{FD89ECA8-5300-4268-916B-093B94D6BCDE}"/>
              </a:ext>
            </a:extLst>
          </p:cNvPr>
          <p:cNvPicPr>
            <a:picLocks noChangeAspect="1"/>
          </p:cNvPicPr>
          <p:nvPr/>
        </p:nvPicPr>
        <p:blipFill>
          <a:blip r:embed="rId2"/>
          <a:stretch>
            <a:fillRect/>
          </a:stretch>
        </p:blipFill>
        <p:spPr>
          <a:xfrm>
            <a:off x="56797" y="6096941"/>
            <a:ext cx="1554869" cy="761886"/>
          </a:xfrm>
          <a:prstGeom prst="rect">
            <a:avLst/>
          </a:prstGeom>
        </p:spPr>
      </p:pic>
      <p:pic>
        <p:nvPicPr>
          <p:cNvPr id="11" name="Immagine 2">
            <a:extLst>
              <a:ext uri="{FF2B5EF4-FFF2-40B4-BE49-F238E27FC236}">
                <a16:creationId xmlns:a16="http://schemas.microsoft.com/office/drawing/2014/main" id="{BF70B0E0-8BF8-4BEF-ACE9-B73564283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4">
            <a:extLst>
              <a:ext uri="{FF2B5EF4-FFF2-40B4-BE49-F238E27FC236}">
                <a16:creationId xmlns:a16="http://schemas.microsoft.com/office/drawing/2014/main" id="{54D75CC0-B122-46F2-A565-246C6D76A1DB}"/>
              </a:ext>
            </a:extLst>
          </p:cNvPr>
          <p:cNvSpPr>
            <a:spLocks noGrp="1"/>
          </p:cNvSpPr>
          <p:nvPr>
            <p:ph sz="quarter" idx="14"/>
          </p:nvPr>
        </p:nvSpPr>
        <p:spPr>
          <a:xfrm>
            <a:off x="-28834" y="1470672"/>
            <a:ext cx="9172833" cy="5250803"/>
          </a:xfrm>
          <a:ln w="12700">
            <a:noFill/>
          </a:ln>
        </p:spPr>
        <p:txBody>
          <a:bodyPr/>
          <a:lstStyle/>
          <a:p>
            <a:pPr>
              <a:spcBef>
                <a:spcPts val="600"/>
              </a:spcBef>
            </a:pPr>
            <a:r>
              <a:rPr lang="en-US" b="1" dirty="0">
                <a:solidFill>
                  <a:schemeClr val="tx2"/>
                </a:solidFill>
                <a:latin typeface="Verdana" panose="020B0604030504040204" pitchFamily="34" charset="0"/>
              </a:rPr>
              <a:t>Electronics for sensors</a:t>
            </a:r>
          </a:p>
          <a:p>
            <a:pPr marL="0" indent="0" algn="just">
              <a:spcBef>
                <a:spcPts val="900"/>
              </a:spcBef>
              <a:buNone/>
            </a:pPr>
            <a:r>
              <a:rPr lang="en-US" sz="1600" b="1" dirty="0">
                <a:solidFill>
                  <a:schemeClr val="tx2"/>
                </a:solidFill>
                <a:latin typeface="Verdana" panose="020B0604030504040204" pitchFamily="34" charset="0"/>
              </a:rPr>
              <a:t>SCOPE</a:t>
            </a:r>
          </a:p>
          <a:p>
            <a:pPr marL="0" indent="0" algn="just">
              <a:spcBef>
                <a:spcPts val="0"/>
              </a:spcBef>
              <a:buNone/>
            </a:pPr>
            <a:r>
              <a:rPr lang="en-US" sz="1600" i="1" u="sng" dirty="0">
                <a:solidFill>
                  <a:schemeClr val="tx2"/>
                </a:solidFill>
                <a:latin typeface="Verdana" panose="020B0604030504040204" pitchFamily="34" charset="0"/>
              </a:rPr>
              <a:t>…This technical commission will take in deep consideration innovation aspects of the electronic interfaces as well as new ideas, even expressed at theoretical level, of detection-interface paradigms. Other scopes are: dissemination of the latest news on the research topics of ELECTRONICS FOR SENSORS, improving the dialogue and promote cohesion and collaboration among research groups as well as the organization of technical events, evaluation of award candidates and activation of a fruitful interaction with the industrial world…</a:t>
            </a:r>
          </a:p>
          <a:p>
            <a:pPr marL="0" indent="0">
              <a:spcBef>
                <a:spcPts val="600"/>
              </a:spcBef>
              <a:buNone/>
            </a:pPr>
            <a:r>
              <a:rPr lang="en-US" sz="1800" b="1" dirty="0">
                <a:solidFill>
                  <a:schemeClr val="tx2"/>
                </a:solidFill>
                <a:latin typeface="Verdana" panose="020B0604030504040204" pitchFamily="34" charset="0"/>
              </a:rPr>
              <a:t>Chair</a:t>
            </a:r>
          </a:p>
          <a:p>
            <a:pPr marL="0" indent="0">
              <a:buNone/>
            </a:pPr>
            <a:br>
              <a:rPr lang="en-US" sz="1900" b="1" dirty="0">
                <a:solidFill>
                  <a:schemeClr val="tx2"/>
                </a:solidFill>
                <a:latin typeface="Verdana" panose="020B0604030504040204" pitchFamily="34" charset="0"/>
              </a:rPr>
            </a:br>
            <a:endParaRPr lang="en-US" sz="1900" b="1" dirty="0">
              <a:solidFill>
                <a:schemeClr val="tx2"/>
              </a:solidFill>
              <a:latin typeface="Verdana" panose="020B0604030504040204" pitchFamily="34" charset="0"/>
            </a:endParaRPr>
          </a:p>
        </p:txBody>
      </p:sp>
      <p:pic>
        <p:nvPicPr>
          <p:cNvPr id="9" name="Immagine 8">
            <a:extLst>
              <a:ext uri="{FF2B5EF4-FFF2-40B4-BE49-F238E27FC236}">
                <a16:creationId xmlns:a16="http://schemas.microsoft.com/office/drawing/2014/main" id="{1FFE6341-EAFB-44B0-BC0C-0F5A3192C2FD}"/>
              </a:ext>
            </a:extLst>
          </p:cNvPr>
          <p:cNvPicPr>
            <a:picLocks noChangeAspect="1"/>
          </p:cNvPicPr>
          <p:nvPr/>
        </p:nvPicPr>
        <p:blipFill>
          <a:blip r:embed="rId4"/>
          <a:stretch>
            <a:fillRect/>
          </a:stretch>
        </p:blipFill>
        <p:spPr>
          <a:xfrm>
            <a:off x="56797" y="4299437"/>
            <a:ext cx="1680472" cy="1680472"/>
          </a:xfrm>
          <a:prstGeom prst="rect">
            <a:avLst/>
          </a:prstGeom>
        </p:spPr>
      </p:pic>
      <p:sp>
        <p:nvSpPr>
          <p:cNvPr id="10" name="Content Placeholder 4">
            <a:extLst>
              <a:ext uri="{FF2B5EF4-FFF2-40B4-BE49-F238E27FC236}">
                <a16:creationId xmlns:a16="http://schemas.microsoft.com/office/drawing/2014/main" id="{76DDD82D-43F1-47B0-82C0-5E5524E4C66F}"/>
              </a:ext>
            </a:extLst>
          </p:cNvPr>
          <p:cNvSpPr txBox="1">
            <a:spLocks/>
          </p:cNvSpPr>
          <p:nvPr/>
        </p:nvSpPr>
        <p:spPr bwMode="auto">
          <a:xfrm>
            <a:off x="1822900" y="3827680"/>
            <a:ext cx="7249477" cy="3153204"/>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6075" indent="-346075" algn="l" defTabSz="457200" rtl="0" eaLnBrk="1" fontAlgn="base" hangingPunct="1">
              <a:spcBef>
                <a:spcPts val="1800"/>
              </a:spcBef>
              <a:spcAft>
                <a:spcPct val="0"/>
              </a:spcAft>
              <a:buSzPct val="135000"/>
              <a:buBlip>
                <a:blip r:embed="rId5"/>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900"/>
              </a:spcBef>
              <a:buFontTx/>
              <a:buNone/>
            </a:pPr>
            <a:endParaRPr lang="en-US" sz="1600" b="1" dirty="0">
              <a:solidFill>
                <a:schemeClr val="tx2"/>
              </a:solidFill>
              <a:latin typeface="Verdana" panose="020B0604030504040204" pitchFamily="34" charset="0"/>
            </a:endParaRPr>
          </a:p>
          <a:p>
            <a:pPr marL="0" indent="0" algn="just">
              <a:spcBef>
                <a:spcPts val="0"/>
              </a:spcBef>
              <a:buFontTx/>
              <a:buNone/>
            </a:pPr>
            <a:r>
              <a:rPr lang="en-US" sz="1600" b="1" i="1" u="sng" dirty="0">
                <a:solidFill>
                  <a:schemeClr val="tx2"/>
                </a:solidFill>
                <a:latin typeface="Verdana" panose="020B0604030504040204" pitchFamily="34" charset="0"/>
              </a:rPr>
              <a:t>Giuseppe </a:t>
            </a:r>
            <a:r>
              <a:rPr lang="en-US" sz="1600" b="1" i="1" u="sng" dirty="0" err="1">
                <a:solidFill>
                  <a:schemeClr val="tx2"/>
                </a:solidFill>
                <a:latin typeface="Verdana" panose="020B0604030504040204" pitchFamily="34" charset="0"/>
              </a:rPr>
              <a:t>Ferri</a:t>
            </a:r>
            <a:r>
              <a:rPr lang="en-US" sz="1600" i="1" u="sng" dirty="0">
                <a:solidFill>
                  <a:schemeClr val="tx2"/>
                </a:solidFill>
                <a:latin typeface="Verdana" panose="020B0604030504040204" pitchFamily="34" charset="0"/>
              </a:rPr>
              <a:t> was born in L’Aquila, Italy. He received the “</a:t>
            </a:r>
            <a:r>
              <a:rPr lang="en-US" sz="1600" i="1" u="sng" dirty="0" err="1">
                <a:solidFill>
                  <a:schemeClr val="tx2"/>
                </a:solidFill>
                <a:latin typeface="Verdana" panose="020B0604030504040204" pitchFamily="34" charset="0"/>
              </a:rPr>
              <a:t>Laurea</a:t>
            </a:r>
            <a:r>
              <a:rPr lang="en-US" sz="1600" i="1" u="sng" dirty="0">
                <a:solidFill>
                  <a:schemeClr val="tx2"/>
                </a:solidFill>
                <a:latin typeface="Verdana" panose="020B0604030504040204" pitchFamily="34" charset="0"/>
              </a:rPr>
              <a:t>” degree (cum laude) in electronic engineering in 1988. In 1991, he joined the Department of Electronic Engineering, University of L’Aquila, L’Aquila, Italy, where he is actually a full professor of Electronics and Microelectronics. His research activity mainly concerns the design of analogue electronic circuits for sensor and biomedical applications both in voltage and in current mode…</a:t>
            </a:r>
          </a:p>
        </p:txBody>
      </p:sp>
    </p:spTree>
    <p:extLst>
      <p:ext uri="{BB962C8B-B14F-4D97-AF65-F5344CB8AC3E}">
        <p14:creationId xmlns:p14="http://schemas.microsoft.com/office/powerpoint/2010/main" val="149906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02A0EC-EEC6-4870-902A-03756D789E71}"/>
              </a:ext>
            </a:extLst>
          </p:cNvPr>
          <p:cNvSpPr>
            <a:spLocks noGrp="1"/>
          </p:cNvSpPr>
          <p:nvPr>
            <p:ph type="title"/>
          </p:nvPr>
        </p:nvSpPr>
        <p:spPr/>
        <p:txBody>
          <a:bodyPr/>
          <a:lstStyle/>
          <a:p>
            <a:pPr algn="ctr"/>
            <a:r>
              <a:rPr lang="it-IT" dirty="0"/>
              <a:t>Attività delle commissioni: esempi</a:t>
            </a:r>
          </a:p>
        </p:txBody>
      </p:sp>
      <p:sp>
        <p:nvSpPr>
          <p:cNvPr id="3" name="Segnaposto contenuto 2">
            <a:extLst>
              <a:ext uri="{FF2B5EF4-FFF2-40B4-BE49-F238E27FC236}">
                <a16:creationId xmlns:a16="http://schemas.microsoft.com/office/drawing/2014/main" id="{5BC2E489-CB5E-48DD-88C9-E42667D92278}"/>
              </a:ext>
            </a:extLst>
          </p:cNvPr>
          <p:cNvSpPr>
            <a:spLocks noGrp="1"/>
          </p:cNvSpPr>
          <p:nvPr>
            <p:ph sz="quarter" idx="14"/>
          </p:nvPr>
        </p:nvSpPr>
        <p:spPr/>
        <p:txBody>
          <a:bodyPr/>
          <a:lstStyle/>
          <a:p>
            <a:pPr>
              <a:spcBef>
                <a:spcPts val="2400"/>
              </a:spcBef>
            </a:pPr>
            <a:r>
              <a:rPr lang="it-IT" sz="2200" dirty="0">
                <a:solidFill>
                  <a:schemeClr val="tx2"/>
                </a:solidFill>
                <a:latin typeface="Verdana" panose="020B0604030504040204" pitchFamily="34" charset="0"/>
              </a:rPr>
              <a:t>Mantenere un database di nomi, sedi e contatti della comunità di riferimento in ambito accademico, enti di ricerca e industriale</a:t>
            </a:r>
          </a:p>
          <a:p>
            <a:pPr>
              <a:spcBef>
                <a:spcPts val="2400"/>
              </a:spcBef>
            </a:pPr>
            <a:r>
              <a:rPr lang="it-IT" sz="2200" dirty="0">
                <a:solidFill>
                  <a:schemeClr val="tx2"/>
                </a:solidFill>
                <a:latin typeface="Verdana" panose="020B0604030504040204" pitchFamily="34" charset="0"/>
              </a:rPr>
              <a:t>Proporre e valutare candidature per Award attivati dal </a:t>
            </a:r>
            <a:r>
              <a:rPr lang="it-IT" sz="2200" dirty="0" err="1">
                <a:solidFill>
                  <a:schemeClr val="tx2"/>
                </a:solidFill>
                <a:latin typeface="Verdana" panose="020B0604030504040204" pitchFamily="34" charset="0"/>
              </a:rPr>
              <a:t>Chapter</a:t>
            </a:r>
            <a:endParaRPr lang="it-IT" sz="2200" dirty="0">
              <a:solidFill>
                <a:schemeClr val="tx2"/>
              </a:solidFill>
              <a:latin typeface="Verdana" panose="020B0604030504040204" pitchFamily="34" charset="0"/>
            </a:endParaRPr>
          </a:p>
          <a:p>
            <a:pPr>
              <a:spcBef>
                <a:spcPts val="2400"/>
              </a:spcBef>
            </a:pPr>
            <a:r>
              <a:rPr lang="it-IT" sz="2200" dirty="0">
                <a:solidFill>
                  <a:schemeClr val="tx2"/>
                </a:solidFill>
                <a:latin typeface="Verdana" panose="020B0604030504040204" pitchFamily="34" charset="0"/>
              </a:rPr>
              <a:t>Organizzazione di attività ed eventi</a:t>
            </a:r>
          </a:p>
          <a:p>
            <a:pPr>
              <a:spcBef>
                <a:spcPts val="2400"/>
              </a:spcBef>
            </a:pPr>
            <a:r>
              <a:rPr lang="it-IT" sz="2200" dirty="0">
                <a:solidFill>
                  <a:schemeClr val="tx2"/>
                </a:solidFill>
                <a:latin typeface="Verdana" panose="020B0604030504040204" pitchFamily="34" charset="0"/>
              </a:rPr>
              <a:t>Essere un punto di riferimento nell’ambito delle attività di definizione di standard tecnici internazionali (link con IEEE </a:t>
            </a:r>
            <a:r>
              <a:rPr lang="it-IT" sz="2200" dirty="0" err="1">
                <a:solidFill>
                  <a:schemeClr val="tx2"/>
                </a:solidFill>
                <a:latin typeface="Verdana" panose="020B0604030504040204" pitchFamily="34" charset="0"/>
              </a:rPr>
              <a:t>Standards</a:t>
            </a:r>
            <a:r>
              <a:rPr lang="it-IT" sz="2200" dirty="0">
                <a:solidFill>
                  <a:schemeClr val="tx2"/>
                </a:solidFill>
                <a:latin typeface="Verdana" panose="020B0604030504040204" pitchFamily="34" charset="0"/>
              </a:rPr>
              <a:t> </a:t>
            </a:r>
            <a:r>
              <a:rPr lang="it-IT" sz="2200" dirty="0" err="1">
                <a:solidFill>
                  <a:schemeClr val="tx2"/>
                </a:solidFill>
                <a:latin typeface="Verdana" panose="020B0604030504040204" pitchFamily="34" charset="0"/>
              </a:rPr>
              <a:t>Association</a:t>
            </a:r>
            <a:r>
              <a:rPr lang="it-IT" sz="2200" dirty="0">
                <a:solidFill>
                  <a:schemeClr val="tx2"/>
                </a:solidFill>
                <a:latin typeface="Verdana" panose="020B0604030504040204" pitchFamily="34" charset="0"/>
              </a:rPr>
              <a:t>)</a:t>
            </a:r>
          </a:p>
        </p:txBody>
      </p:sp>
      <p:sp>
        <p:nvSpPr>
          <p:cNvPr id="4" name="Segnaposto numero diapositiva 3">
            <a:extLst>
              <a:ext uri="{FF2B5EF4-FFF2-40B4-BE49-F238E27FC236}">
                <a16:creationId xmlns:a16="http://schemas.microsoft.com/office/drawing/2014/main" id="{EFF45521-9C6C-4B20-ACE2-84DCEC3C0B83}"/>
              </a:ext>
            </a:extLst>
          </p:cNvPr>
          <p:cNvSpPr>
            <a:spLocks noGrp="1"/>
          </p:cNvSpPr>
          <p:nvPr>
            <p:ph type="sldNum" sz="quarter" idx="15"/>
          </p:nvPr>
        </p:nvSpPr>
        <p:spPr/>
        <p:txBody>
          <a:bodyPr/>
          <a:lstStyle/>
          <a:p>
            <a:pPr>
              <a:defRPr/>
            </a:pPr>
            <a:fld id="{1F2884EB-C6E3-684C-A39B-0E652C4E0E60}" type="slidenum">
              <a:rPr lang="en-US" smtClean="0"/>
              <a:pPr>
                <a:defRPr/>
              </a:pPr>
              <a:t>17</a:t>
            </a:fld>
            <a:endParaRPr lang="en-US" dirty="0"/>
          </a:p>
        </p:txBody>
      </p:sp>
      <p:sp>
        <p:nvSpPr>
          <p:cNvPr id="5" name="Segnaposto data 4">
            <a:extLst>
              <a:ext uri="{FF2B5EF4-FFF2-40B4-BE49-F238E27FC236}">
                <a16:creationId xmlns:a16="http://schemas.microsoft.com/office/drawing/2014/main" id="{863689D2-D7F0-4599-9718-1AE5A881FC5B}"/>
              </a:ext>
            </a:extLst>
          </p:cNvPr>
          <p:cNvSpPr>
            <a:spLocks noGrp="1"/>
          </p:cNvSpPr>
          <p:nvPr>
            <p:ph type="dt" sz="half" idx="16"/>
          </p:nvPr>
        </p:nvSpPr>
        <p:spPr/>
        <p:txBody>
          <a:bodyPr/>
          <a:lstStyle/>
          <a:p>
            <a:pPr>
              <a:defRPr/>
            </a:pPr>
            <a:fld id="{3137D54C-61CE-1041-9449-8583DE2630BB}" type="datetime1">
              <a:rPr lang="en-US" smtClean="0"/>
              <a:pPr>
                <a:defRPr/>
              </a:pPr>
              <a:t>7/25/2018</a:t>
            </a:fld>
            <a:endParaRPr lang="en-US" dirty="0"/>
          </a:p>
        </p:txBody>
      </p:sp>
      <p:pic>
        <p:nvPicPr>
          <p:cNvPr id="6" name="Immagine 5">
            <a:extLst>
              <a:ext uri="{FF2B5EF4-FFF2-40B4-BE49-F238E27FC236}">
                <a16:creationId xmlns:a16="http://schemas.microsoft.com/office/drawing/2014/main" id="{B52E941A-8A75-4854-A7E3-D18D718BF69D}"/>
              </a:ext>
            </a:extLst>
          </p:cNvPr>
          <p:cNvPicPr>
            <a:picLocks noChangeAspect="1"/>
          </p:cNvPicPr>
          <p:nvPr/>
        </p:nvPicPr>
        <p:blipFill>
          <a:blip r:embed="rId2"/>
          <a:stretch>
            <a:fillRect/>
          </a:stretch>
        </p:blipFill>
        <p:spPr>
          <a:xfrm>
            <a:off x="56797" y="6096941"/>
            <a:ext cx="1554869" cy="761886"/>
          </a:xfrm>
          <a:prstGeom prst="rect">
            <a:avLst/>
          </a:prstGeom>
        </p:spPr>
      </p:pic>
    </p:spTree>
    <p:extLst>
      <p:ext uri="{BB962C8B-B14F-4D97-AF65-F5344CB8AC3E}">
        <p14:creationId xmlns:p14="http://schemas.microsoft.com/office/powerpoint/2010/main" val="2824069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18</a:t>
            </a:fld>
            <a:endParaRPr lang="en-US" dirty="0"/>
          </a:p>
        </p:txBody>
      </p:sp>
      <p:sp>
        <p:nvSpPr>
          <p:cNvPr id="11267" name="Title 3"/>
          <p:cNvSpPr>
            <a:spLocks noGrp="1"/>
          </p:cNvSpPr>
          <p:nvPr>
            <p:ph type="title"/>
          </p:nvPr>
        </p:nvSpPr>
        <p:spPr/>
        <p:txBody>
          <a:bodyPr/>
          <a:lstStyle/>
          <a:p>
            <a:pPr algn="ctr"/>
            <a:r>
              <a:rPr lang="en-US" altLang="it-IT" dirty="0" err="1">
                <a:latin typeface="Verdana" panose="020B0604030504040204" pitchFamily="34" charset="0"/>
              </a:rPr>
              <a:t>Attività</a:t>
            </a:r>
            <a:r>
              <a:rPr lang="en-US" altLang="it-IT" dirty="0">
                <a:latin typeface="Verdana" panose="020B0604030504040204" pitchFamily="34" charset="0"/>
              </a:rPr>
              <a:t> </a:t>
            </a:r>
            <a:r>
              <a:rPr lang="en-US" altLang="it-IT" dirty="0" err="1">
                <a:latin typeface="Verdana" panose="020B0604030504040204" pitchFamily="34" charset="0"/>
              </a:rPr>
              <a:t>previste</a:t>
            </a:r>
            <a:r>
              <a:rPr lang="en-US" altLang="it-IT" dirty="0">
                <a:latin typeface="Verdana" panose="020B0604030504040204" pitchFamily="34" charset="0"/>
              </a:rPr>
              <a:t> </a:t>
            </a:r>
            <a:r>
              <a:rPr lang="en-US" altLang="it-IT" dirty="0" err="1">
                <a:latin typeface="Verdana" panose="020B0604030504040204" pitchFamily="34" charset="0"/>
              </a:rPr>
              <a:t>nel</a:t>
            </a:r>
            <a:r>
              <a:rPr lang="en-US" altLang="it-IT" dirty="0">
                <a:latin typeface="Verdana" panose="020B0604030504040204" pitchFamily="34" charset="0"/>
              </a:rPr>
              <a:t> primo anno</a:t>
            </a:r>
            <a:endParaRPr lang="en-US" dirty="0">
              <a:latin typeface="Verdana" charset="0"/>
            </a:endParaRPr>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3">
            <a:extLst>
              <a:ext uri="{FF2B5EF4-FFF2-40B4-BE49-F238E27FC236}">
                <a16:creationId xmlns:a16="http://schemas.microsoft.com/office/drawing/2014/main" id="{58D3501B-AE3D-420C-BBD7-D6A676A52F91}"/>
              </a:ext>
            </a:extLst>
          </p:cNvPr>
          <p:cNvPicPr>
            <a:picLocks noChangeAspect="1"/>
          </p:cNvPicPr>
          <p:nvPr/>
        </p:nvPicPr>
        <p:blipFill>
          <a:blip r:embed="rId4"/>
          <a:stretch>
            <a:fillRect/>
          </a:stretch>
        </p:blipFill>
        <p:spPr>
          <a:xfrm>
            <a:off x="56797" y="6073889"/>
            <a:ext cx="1554869" cy="761886"/>
          </a:xfrm>
          <a:prstGeom prst="rect">
            <a:avLst/>
          </a:prstGeom>
        </p:spPr>
      </p:pic>
      <p:sp>
        <p:nvSpPr>
          <p:cNvPr id="8" name="Content Placeholder 4">
            <a:extLst>
              <a:ext uri="{FF2B5EF4-FFF2-40B4-BE49-F238E27FC236}">
                <a16:creationId xmlns:a16="http://schemas.microsoft.com/office/drawing/2014/main" id="{D1915D05-7C60-4884-A949-2486528733B8}"/>
              </a:ext>
            </a:extLst>
          </p:cNvPr>
          <p:cNvSpPr>
            <a:spLocks noGrp="1"/>
          </p:cNvSpPr>
          <p:nvPr>
            <p:ph sz="quarter" idx="14"/>
          </p:nvPr>
        </p:nvSpPr>
        <p:spPr>
          <a:xfrm>
            <a:off x="365760" y="1337631"/>
            <a:ext cx="8326438" cy="4389120"/>
          </a:xfrm>
        </p:spPr>
        <p:txBody>
          <a:bodyPr/>
          <a:lstStyle/>
          <a:p>
            <a:pPr fontAlgn="t">
              <a:spcBef>
                <a:spcPts val="0"/>
              </a:spcBef>
              <a:buFont typeface="Wingdings" panose="05000000000000000000" pitchFamily="2" charset="2"/>
              <a:buChar char="ü"/>
            </a:pPr>
            <a:r>
              <a:rPr lang="en-US" sz="1800" b="1" dirty="0" err="1">
                <a:solidFill>
                  <a:schemeClr val="tx2"/>
                </a:solidFill>
                <a:latin typeface="Verdana" panose="020B0604030504040204" pitchFamily="34" charset="0"/>
              </a:rPr>
              <a:t>Assemblea</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fondativa</a:t>
            </a:r>
            <a:endParaRPr lang="en-US" sz="1800" b="1" dirty="0">
              <a:solidFill>
                <a:schemeClr val="tx2"/>
              </a:solidFill>
              <a:latin typeface="Verdana" panose="020B0604030504040204" pitchFamily="34" charset="0"/>
            </a:endParaRPr>
          </a:p>
          <a:p>
            <a:pPr marL="0" indent="0" fontAlgn="t">
              <a:spcBef>
                <a:spcPts val="0"/>
              </a:spcBef>
              <a:buNone/>
            </a:pPr>
            <a:r>
              <a:rPr lang="en-US" sz="1800" b="1" dirty="0">
                <a:solidFill>
                  <a:schemeClr val="tx2"/>
                </a:solidFill>
                <a:latin typeface="Verdana" panose="020B0604030504040204" pitchFamily="34" charset="0"/>
              </a:rPr>
              <a:t> </a:t>
            </a:r>
            <a:endParaRPr lang="en-US" sz="1800" b="1" i="1" dirty="0">
              <a:solidFill>
                <a:schemeClr val="tx2"/>
              </a:solidFill>
              <a:latin typeface="Verdana" panose="020B0604030504040204" pitchFamily="34" charset="0"/>
            </a:endParaRPr>
          </a:p>
          <a:p>
            <a:pPr fontAlgn="t">
              <a:spcBef>
                <a:spcPts val="0"/>
              </a:spcBef>
              <a:buFont typeface="Wingdings" panose="05000000000000000000" pitchFamily="2" charset="2"/>
              <a:buChar char="ü"/>
            </a:pPr>
            <a:r>
              <a:rPr lang="en-US" sz="1800" b="1" dirty="0" err="1">
                <a:solidFill>
                  <a:schemeClr val="tx2"/>
                </a:solidFill>
                <a:latin typeface="Verdana" panose="020B0604030504040204" pitchFamily="34" charset="0"/>
              </a:rPr>
              <a:t>Riunione</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periodiche</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EXCo</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mensile</a:t>
            </a:r>
            <a:r>
              <a:rPr lang="en-US" sz="1800" b="1" dirty="0">
                <a:solidFill>
                  <a:schemeClr val="tx2"/>
                </a:solidFill>
                <a:latin typeface="Verdana" panose="020B0604030504040204" pitchFamily="34" charset="0"/>
              </a:rPr>
              <a:t>) e </a:t>
            </a:r>
            <a:r>
              <a:rPr lang="en-US" sz="1800" b="1" dirty="0" err="1">
                <a:solidFill>
                  <a:schemeClr val="tx2"/>
                </a:solidFill>
                <a:latin typeface="Verdana" panose="020B0604030504040204" pitchFamily="34" charset="0"/>
              </a:rPr>
              <a:t>responsabili</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commissioni</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trimestrale</a:t>
            </a:r>
            <a:r>
              <a:rPr lang="en-US" sz="1800" b="1" dirty="0">
                <a:solidFill>
                  <a:schemeClr val="tx2"/>
                </a:solidFill>
                <a:latin typeface="Verdana" panose="020B0604030504040204" pitchFamily="34" charset="0"/>
              </a:rPr>
              <a:t>)</a:t>
            </a:r>
          </a:p>
          <a:p>
            <a:pPr marL="0" indent="0" algn="just" fontAlgn="t">
              <a:spcBef>
                <a:spcPts val="0"/>
              </a:spcBef>
              <a:buNone/>
            </a:pPr>
            <a:endParaRPr lang="en-US" sz="1800" b="1" i="1" dirty="0">
              <a:solidFill>
                <a:schemeClr val="tx2"/>
              </a:solidFill>
              <a:latin typeface="Verdana" panose="020B0604030504040204" pitchFamily="34" charset="0"/>
            </a:endParaRPr>
          </a:p>
          <a:p>
            <a:pPr fontAlgn="t">
              <a:spcBef>
                <a:spcPts val="0"/>
              </a:spcBef>
              <a:buFont typeface="Wingdings" panose="05000000000000000000" pitchFamily="2" charset="2"/>
              <a:buChar char="ü"/>
            </a:pPr>
            <a:r>
              <a:rPr lang="en-US" sz="1800" b="1" dirty="0" err="1">
                <a:solidFill>
                  <a:schemeClr val="tx2"/>
                </a:solidFill>
                <a:latin typeface="Verdana" panose="020B0604030504040204" pitchFamily="34" charset="0"/>
              </a:rPr>
              <a:t>Avvio</a:t>
            </a:r>
            <a:r>
              <a:rPr lang="en-US" sz="1800" b="1" dirty="0">
                <a:solidFill>
                  <a:schemeClr val="tx2"/>
                </a:solidFill>
                <a:latin typeface="Verdana" panose="020B0604030504040204" pitchFamily="34" charset="0"/>
              </a:rPr>
              <a:t> e aggiornamento </a:t>
            </a:r>
            <a:r>
              <a:rPr lang="en-US" sz="1800" b="1" dirty="0" err="1">
                <a:solidFill>
                  <a:schemeClr val="tx2"/>
                </a:solidFill>
                <a:latin typeface="Verdana" panose="020B0604030504040204" pitchFamily="34" charset="0"/>
              </a:rPr>
              <a:t>periodico</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sito</a:t>
            </a:r>
            <a:r>
              <a:rPr lang="en-US" sz="1800" b="1" dirty="0">
                <a:solidFill>
                  <a:schemeClr val="tx2"/>
                </a:solidFill>
                <a:latin typeface="Verdana" panose="020B0604030504040204" pitchFamily="34" charset="0"/>
              </a:rPr>
              <a:t> web</a:t>
            </a:r>
          </a:p>
          <a:p>
            <a:pPr fontAlgn="t">
              <a:spcBef>
                <a:spcPts val="0"/>
              </a:spcBef>
              <a:buFont typeface="Wingdings" panose="05000000000000000000" pitchFamily="2" charset="2"/>
              <a:buChar char="ü"/>
            </a:pPr>
            <a:endParaRPr lang="en-US" sz="1800" b="1" dirty="0">
              <a:solidFill>
                <a:schemeClr val="tx2"/>
              </a:solidFill>
              <a:latin typeface="Verdana" panose="020B0604030504040204" pitchFamily="34" charset="0"/>
            </a:endParaRPr>
          </a:p>
          <a:p>
            <a:pPr fontAlgn="t">
              <a:spcBef>
                <a:spcPts val="0"/>
              </a:spcBef>
              <a:buFont typeface="Wingdings" panose="05000000000000000000" pitchFamily="2" charset="2"/>
              <a:buChar char="ü"/>
            </a:pPr>
            <a:r>
              <a:rPr lang="en-US" sz="1800" b="1" dirty="0">
                <a:solidFill>
                  <a:schemeClr val="tx2"/>
                </a:solidFill>
                <a:latin typeface="Verdana" panose="020B0604030504040204" pitchFamily="34" charset="0"/>
              </a:rPr>
              <a:t>Newsletter</a:t>
            </a:r>
          </a:p>
          <a:p>
            <a:pPr fontAlgn="t">
              <a:spcBef>
                <a:spcPts val="0"/>
              </a:spcBef>
              <a:buFont typeface="Wingdings" panose="05000000000000000000" pitchFamily="2" charset="2"/>
              <a:buChar char="ü"/>
            </a:pPr>
            <a:endParaRPr lang="en-US" sz="1800" b="1" dirty="0">
              <a:solidFill>
                <a:schemeClr val="tx2"/>
              </a:solidFill>
              <a:latin typeface="Verdana" panose="020B0604030504040204" pitchFamily="34" charset="0"/>
            </a:endParaRPr>
          </a:p>
          <a:p>
            <a:pPr fontAlgn="t">
              <a:spcBef>
                <a:spcPts val="0"/>
              </a:spcBef>
              <a:buFont typeface="Wingdings" panose="05000000000000000000" pitchFamily="2" charset="2"/>
              <a:buChar char="ü"/>
            </a:pPr>
            <a:r>
              <a:rPr lang="en-US" sz="1800" b="1" dirty="0" err="1">
                <a:solidFill>
                  <a:schemeClr val="tx2"/>
                </a:solidFill>
                <a:latin typeface="Verdana" panose="020B0604030504040204" pitchFamily="34" charset="0"/>
              </a:rPr>
              <a:t>Invito</a:t>
            </a:r>
            <a:r>
              <a:rPr lang="en-US" sz="1800" b="1" dirty="0">
                <a:solidFill>
                  <a:schemeClr val="tx2"/>
                </a:solidFill>
                <a:latin typeface="Verdana" panose="020B0604030504040204" pitchFamily="34" charset="0"/>
              </a:rPr>
              <a:t> Distinguished Lecturers</a:t>
            </a:r>
          </a:p>
          <a:p>
            <a:pPr fontAlgn="t">
              <a:spcBef>
                <a:spcPts val="0"/>
              </a:spcBef>
              <a:buFont typeface="Wingdings" panose="05000000000000000000" pitchFamily="2" charset="2"/>
              <a:buChar char="ü"/>
            </a:pPr>
            <a:endParaRPr lang="en-US" sz="1800" b="1" dirty="0">
              <a:solidFill>
                <a:schemeClr val="tx2"/>
              </a:solidFill>
              <a:latin typeface="Verdana" panose="020B0604030504040204" pitchFamily="34" charset="0"/>
            </a:endParaRPr>
          </a:p>
          <a:p>
            <a:pPr fontAlgn="t">
              <a:spcBef>
                <a:spcPts val="0"/>
              </a:spcBef>
              <a:buFont typeface="Wingdings" panose="05000000000000000000" pitchFamily="2" charset="2"/>
              <a:buChar char="ü"/>
            </a:pPr>
            <a:r>
              <a:rPr lang="en-US" sz="1800" b="1" dirty="0" err="1">
                <a:solidFill>
                  <a:schemeClr val="tx2"/>
                </a:solidFill>
                <a:latin typeface="Verdana" panose="020B0604030504040204" pitchFamily="34" charset="0"/>
              </a:rPr>
              <a:t>Riunione</a:t>
            </a:r>
            <a:r>
              <a:rPr lang="en-US" sz="1800" b="1" dirty="0">
                <a:solidFill>
                  <a:schemeClr val="tx2"/>
                </a:solidFill>
                <a:latin typeface="Verdana" panose="020B0604030504040204" pitchFamily="34" charset="0"/>
              </a:rPr>
              <a:t> con </a:t>
            </a:r>
            <a:r>
              <a:rPr lang="en-US" sz="1800" b="1" dirty="0" err="1">
                <a:solidFill>
                  <a:schemeClr val="tx2"/>
                </a:solidFill>
                <a:latin typeface="Verdana" panose="020B0604030504040204" pitchFamily="34" charset="0"/>
              </a:rPr>
              <a:t>rappresentanti</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dell’industria</a:t>
            </a:r>
            <a:r>
              <a:rPr lang="en-US" sz="1800" b="1" dirty="0">
                <a:solidFill>
                  <a:schemeClr val="tx2"/>
                </a:solidFill>
                <a:latin typeface="Verdana" panose="020B0604030504040204" pitchFamily="34" charset="0"/>
              </a:rPr>
              <a:t> per </a:t>
            </a:r>
            <a:r>
              <a:rPr lang="en-US" sz="1800" b="1" dirty="0" err="1">
                <a:solidFill>
                  <a:schemeClr val="tx2"/>
                </a:solidFill>
                <a:latin typeface="Verdana" panose="020B0604030504040204" pitchFamily="34" charset="0"/>
              </a:rPr>
              <a:t>consultazioni</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sugli</a:t>
            </a:r>
            <a:r>
              <a:rPr lang="en-US" sz="1800" b="1" dirty="0">
                <a:solidFill>
                  <a:schemeClr val="tx2"/>
                </a:solidFill>
                <a:latin typeface="Verdana" panose="020B0604030504040204" pitchFamily="34" charset="0"/>
              </a:rPr>
              <a:t> standard di </a:t>
            </a:r>
            <a:r>
              <a:rPr lang="en-US" sz="1800" b="1" dirty="0" err="1">
                <a:solidFill>
                  <a:schemeClr val="tx2"/>
                </a:solidFill>
                <a:latin typeface="Verdana" panose="020B0604030504040204" pitchFamily="34" charset="0"/>
              </a:rPr>
              <a:t>interesse</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nazionale</a:t>
            </a:r>
            <a:endParaRPr lang="en-US" sz="1800" b="1" dirty="0">
              <a:solidFill>
                <a:schemeClr val="tx2"/>
              </a:solidFill>
              <a:latin typeface="Verdana" panose="020B0604030504040204" pitchFamily="34" charset="0"/>
            </a:endParaRPr>
          </a:p>
          <a:p>
            <a:pPr fontAlgn="t">
              <a:spcBef>
                <a:spcPts val="0"/>
              </a:spcBef>
              <a:buFont typeface="Wingdings" panose="05000000000000000000" pitchFamily="2" charset="2"/>
              <a:buChar char="ü"/>
            </a:pPr>
            <a:endParaRPr lang="en-US" sz="1800" b="1" dirty="0">
              <a:solidFill>
                <a:schemeClr val="tx2"/>
              </a:solidFill>
              <a:latin typeface="Verdana" panose="020B0604030504040204" pitchFamily="34" charset="0"/>
            </a:endParaRPr>
          </a:p>
          <a:p>
            <a:pPr fontAlgn="t">
              <a:spcBef>
                <a:spcPts val="0"/>
              </a:spcBef>
              <a:buFont typeface="Wingdings" panose="05000000000000000000" pitchFamily="2" charset="2"/>
              <a:buChar char="ü"/>
            </a:pPr>
            <a:r>
              <a:rPr lang="en-US" sz="1800" b="1" dirty="0" err="1">
                <a:solidFill>
                  <a:schemeClr val="tx2"/>
                </a:solidFill>
                <a:latin typeface="Verdana" panose="020B0604030504040204" pitchFamily="34" charset="0"/>
              </a:rPr>
              <a:t>Organizzazione</a:t>
            </a:r>
            <a:r>
              <a:rPr lang="en-US" sz="1800" b="1" dirty="0">
                <a:solidFill>
                  <a:schemeClr val="tx2"/>
                </a:solidFill>
                <a:latin typeface="Verdana" panose="020B0604030504040204" pitchFamily="34" charset="0"/>
              </a:rPr>
              <a:t> e </a:t>
            </a:r>
            <a:r>
              <a:rPr lang="en-US" sz="1800" b="1" dirty="0" err="1">
                <a:solidFill>
                  <a:schemeClr val="tx2"/>
                </a:solidFill>
                <a:latin typeface="Verdana" panose="020B0604030504040204" pitchFamily="34" charset="0"/>
              </a:rPr>
              <a:t>partecipazione</a:t>
            </a:r>
            <a:r>
              <a:rPr lang="en-US" sz="1800" b="1" dirty="0">
                <a:solidFill>
                  <a:schemeClr val="tx2"/>
                </a:solidFill>
                <a:latin typeface="Verdana" panose="020B0604030504040204" pitchFamily="34" charset="0"/>
              </a:rPr>
              <a:t> del Chapter ad </a:t>
            </a:r>
            <a:r>
              <a:rPr lang="en-US" sz="1800" b="1" dirty="0" err="1">
                <a:solidFill>
                  <a:schemeClr val="tx2"/>
                </a:solidFill>
                <a:latin typeface="Verdana" panose="020B0604030504040204" pitchFamily="34" charset="0"/>
              </a:rPr>
              <a:t>eventi</a:t>
            </a:r>
            <a:r>
              <a:rPr lang="en-US" sz="1800" b="1" dirty="0">
                <a:solidFill>
                  <a:schemeClr val="tx2"/>
                </a:solidFill>
                <a:latin typeface="Verdana" panose="020B0604030504040204" pitchFamily="34" charset="0"/>
              </a:rPr>
              <a:t> relative </a:t>
            </a:r>
            <a:r>
              <a:rPr lang="en-US" sz="1800" b="1" dirty="0" err="1">
                <a:solidFill>
                  <a:schemeClr val="tx2"/>
                </a:solidFill>
                <a:latin typeface="Verdana" panose="020B0604030504040204" pitchFamily="34" charset="0"/>
              </a:rPr>
              <a:t>ai</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diversi</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settori</a:t>
            </a:r>
            <a:r>
              <a:rPr lang="en-US" sz="1800" b="1" dirty="0">
                <a:solidFill>
                  <a:schemeClr val="tx2"/>
                </a:solidFill>
                <a:latin typeface="Verdana" panose="020B0604030504040204" pitchFamily="34" charset="0"/>
              </a:rPr>
              <a:t> di </a:t>
            </a:r>
            <a:r>
              <a:rPr lang="en-US" sz="1800" b="1" dirty="0" err="1">
                <a:solidFill>
                  <a:schemeClr val="tx2"/>
                </a:solidFill>
                <a:latin typeface="Verdana" panose="020B0604030504040204" pitchFamily="34" charset="0"/>
              </a:rPr>
              <a:t>interesse</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scuole</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internazionali</a:t>
            </a:r>
            <a:r>
              <a:rPr lang="en-US" sz="1800" b="1" dirty="0">
                <a:solidFill>
                  <a:schemeClr val="tx2"/>
                </a:solidFill>
                <a:latin typeface="Verdana" panose="020B0604030504040204" pitchFamily="34" charset="0"/>
              </a:rPr>
              <a:t> e </a:t>
            </a:r>
            <a:r>
              <a:rPr lang="en-US" sz="1800" b="1" dirty="0" err="1">
                <a:solidFill>
                  <a:schemeClr val="tx2"/>
                </a:solidFill>
                <a:latin typeface="Verdana" panose="020B0604030504040204" pitchFamily="34" charset="0"/>
              </a:rPr>
              <a:t>conferenze</a:t>
            </a:r>
            <a:r>
              <a:rPr lang="en-US" sz="1800" b="1" dirty="0">
                <a:solidFill>
                  <a:schemeClr val="tx2"/>
                </a:solidFill>
                <a:latin typeface="Verdana" panose="020B0604030504040204" pitchFamily="34" charset="0"/>
              </a:rPr>
              <a:t>)   </a:t>
            </a:r>
          </a:p>
          <a:p>
            <a:pPr fontAlgn="t">
              <a:spcBef>
                <a:spcPts val="0"/>
              </a:spcBef>
              <a:buFont typeface="Wingdings" panose="05000000000000000000" pitchFamily="2" charset="2"/>
              <a:buChar char="ü"/>
            </a:pPr>
            <a:endParaRPr lang="en-US" sz="1800" dirty="0">
              <a:solidFill>
                <a:schemeClr val="tx2"/>
              </a:solidFill>
              <a:latin typeface="Verdana" panose="020B0604030504040204" pitchFamily="34" charset="0"/>
            </a:endParaRPr>
          </a:p>
        </p:txBody>
      </p:sp>
    </p:spTree>
    <p:extLst>
      <p:ext uri="{BB962C8B-B14F-4D97-AF65-F5344CB8AC3E}">
        <p14:creationId xmlns:p14="http://schemas.microsoft.com/office/powerpoint/2010/main" val="3143605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19</a:t>
            </a:fld>
            <a:endParaRPr lang="en-US" dirty="0"/>
          </a:p>
        </p:txBody>
      </p:sp>
      <p:sp>
        <p:nvSpPr>
          <p:cNvPr id="11267" name="Title 3"/>
          <p:cNvSpPr>
            <a:spLocks noGrp="1"/>
          </p:cNvSpPr>
          <p:nvPr>
            <p:ph type="title"/>
          </p:nvPr>
        </p:nvSpPr>
        <p:spPr>
          <a:xfrm>
            <a:off x="365125" y="134938"/>
            <a:ext cx="8517618" cy="1076325"/>
          </a:xfrm>
        </p:spPr>
        <p:txBody>
          <a:bodyPr/>
          <a:lstStyle/>
          <a:p>
            <a:pPr algn="ctr"/>
            <a:r>
              <a:rPr lang="en-US" altLang="it-IT" dirty="0" err="1">
                <a:latin typeface="Verdana" panose="020B0604030504040204" pitchFamily="34" charset="0"/>
              </a:rPr>
              <a:t>Attività</a:t>
            </a:r>
            <a:r>
              <a:rPr lang="en-US" altLang="it-IT" dirty="0">
                <a:latin typeface="Verdana" panose="020B0604030504040204" pitchFamily="34" charset="0"/>
              </a:rPr>
              <a:t> </a:t>
            </a:r>
            <a:r>
              <a:rPr lang="en-US" altLang="it-IT" dirty="0" err="1">
                <a:latin typeface="Verdana" panose="020B0604030504040204" pitchFamily="34" charset="0"/>
              </a:rPr>
              <a:t>svolte</a:t>
            </a:r>
            <a:r>
              <a:rPr lang="en-US" altLang="it-IT" dirty="0">
                <a:latin typeface="Verdana" panose="020B0604030504040204" pitchFamily="34" charset="0"/>
              </a:rPr>
              <a:t> e </a:t>
            </a:r>
            <a:r>
              <a:rPr lang="en-US" altLang="it-IT" dirty="0" err="1">
                <a:latin typeface="Verdana" panose="020B0604030504040204" pitchFamily="34" charset="0"/>
              </a:rPr>
              <a:t>attività</a:t>
            </a:r>
            <a:r>
              <a:rPr lang="en-US" altLang="it-IT" dirty="0">
                <a:latin typeface="Verdana" panose="020B0604030504040204" pitchFamily="34" charset="0"/>
              </a:rPr>
              <a:t> </a:t>
            </a:r>
            <a:r>
              <a:rPr lang="en-US" altLang="it-IT" dirty="0" err="1">
                <a:latin typeface="Verdana" panose="020B0604030504040204" pitchFamily="34" charset="0"/>
              </a:rPr>
              <a:t>organizzate</a:t>
            </a:r>
            <a:endParaRPr lang="en-US" dirty="0">
              <a:latin typeface="Verdana" charset="0"/>
            </a:endParaRPr>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3">
            <a:extLst>
              <a:ext uri="{FF2B5EF4-FFF2-40B4-BE49-F238E27FC236}">
                <a16:creationId xmlns:a16="http://schemas.microsoft.com/office/drawing/2014/main" id="{58D3501B-AE3D-420C-BBD7-D6A676A52F91}"/>
              </a:ext>
            </a:extLst>
          </p:cNvPr>
          <p:cNvPicPr>
            <a:picLocks noChangeAspect="1"/>
          </p:cNvPicPr>
          <p:nvPr/>
        </p:nvPicPr>
        <p:blipFill>
          <a:blip r:embed="rId4"/>
          <a:stretch>
            <a:fillRect/>
          </a:stretch>
        </p:blipFill>
        <p:spPr>
          <a:xfrm>
            <a:off x="56797" y="6073889"/>
            <a:ext cx="1554869" cy="761886"/>
          </a:xfrm>
          <a:prstGeom prst="rect">
            <a:avLst/>
          </a:prstGeom>
        </p:spPr>
      </p:pic>
      <p:sp>
        <p:nvSpPr>
          <p:cNvPr id="15" name="Content Placeholder 4">
            <a:extLst>
              <a:ext uri="{FF2B5EF4-FFF2-40B4-BE49-F238E27FC236}">
                <a16:creationId xmlns:a16="http://schemas.microsoft.com/office/drawing/2014/main" id="{83591071-8199-4BBA-8FF3-88FE7250DE7C}"/>
              </a:ext>
            </a:extLst>
          </p:cNvPr>
          <p:cNvSpPr>
            <a:spLocks noGrp="1"/>
          </p:cNvSpPr>
          <p:nvPr>
            <p:ph sz="quarter" idx="14"/>
          </p:nvPr>
        </p:nvSpPr>
        <p:spPr>
          <a:xfrm>
            <a:off x="0" y="1355520"/>
            <a:ext cx="9144000" cy="5502480"/>
          </a:xfrm>
        </p:spPr>
        <p:txBody>
          <a:bodyPr/>
          <a:lstStyle/>
          <a:p>
            <a:pPr fontAlgn="t">
              <a:spcBef>
                <a:spcPts val="0"/>
              </a:spcBef>
              <a:buFont typeface="Wingdings" panose="05000000000000000000" pitchFamily="2" charset="2"/>
              <a:buChar char="ü"/>
            </a:pPr>
            <a:r>
              <a:rPr lang="en-US" sz="1800" b="1" dirty="0">
                <a:solidFill>
                  <a:schemeClr val="tx2"/>
                </a:solidFill>
                <a:latin typeface="Verdana" panose="020B0604030504040204" pitchFamily="34" charset="0"/>
              </a:rPr>
              <a:t>Distinguished Lectures/Lecture (7)</a:t>
            </a:r>
          </a:p>
          <a:p>
            <a:pPr marL="0" indent="0" algn="just" fontAlgn="t">
              <a:spcBef>
                <a:spcPts val="0"/>
              </a:spcBef>
              <a:spcAft>
                <a:spcPts val="300"/>
              </a:spcAft>
              <a:buNone/>
            </a:pPr>
            <a:r>
              <a:rPr lang="en-US" sz="1600" u="sng" dirty="0">
                <a:solidFill>
                  <a:schemeClr val="tx2"/>
                </a:solidFill>
                <a:latin typeface="Verdana" panose="020B0604030504040204" pitchFamily="34" charset="0"/>
              </a:rPr>
              <a:t>V. </a:t>
            </a:r>
            <a:r>
              <a:rPr lang="en-US" sz="1600" u="sng" dirty="0" err="1">
                <a:solidFill>
                  <a:schemeClr val="tx2"/>
                </a:solidFill>
                <a:latin typeface="Verdana" panose="020B0604030504040204" pitchFamily="34" charset="0"/>
              </a:rPr>
              <a:t>Lumelsky</a:t>
            </a:r>
            <a:r>
              <a:rPr lang="en-US" sz="1600" u="sng" dirty="0">
                <a:solidFill>
                  <a:schemeClr val="tx2"/>
                </a:solidFill>
                <a:latin typeface="Verdana" panose="020B0604030504040204" pitchFamily="34" charset="0"/>
              </a:rPr>
              <a:t> </a:t>
            </a:r>
            <a:r>
              <a:rPr lang="en-US" sz="1600" i="1" dirty="0">
                <a:solidFill>
                  <a:schemeClr val="tx2"/>
                </a:solidFill>
                <a:latin typeface="Verdana" panose="020B0604030504040204" pitchFamily="34" charset="0"/>
              </a:rPr>
              <a:t>“Whole-body sensing in robotic systems operating in an unstructured environment” </a:t>
            </a:r>
          </a:p>
          <a:p>
            <a:pPr marL="0" indent="0" algn="just" fontAlgn="t">
              <a:spcBef>
                <a:spcPts val="0"/>
              </a:spcBef>
              <a:spcAft>
                <a:spcPts val="300"/>
              </a:spcAft>
              <a:buNone/>
            </a:pPr>
            <a:r>
              <a:rPr lang="en-US" sz="1600" i="1" u="sng" dirty="0">
                <a:solidFill>
                  <a:schemeClr val="tx2"/>
                </a:solidFill>
                <a:latin typeface="Verdana" panose="020B0604030504040204" pitchFamily="34" charset="0"/>
              </a:rPr>
              <a:t>V. </a:t>
            </a:r>
            <a:r>
              <a:rPr lang="en-US" sz="1600" i="1" u="sng" dirty="0" err="1">
                <a:solidFill>
                  <a:schemeClr val="tx2"/>
                </a:solidFill>
                <a:latin typeface="Verdana" panose="020B0604030504040204" pitchFamily="34" charset="0"/>
              </a:rPr>
              <a:t>Lumelsky</a:t>
            </a:r>
            <a:r>
              <a:rPr lang="en-US" sz="1600" i="1" u="sng" dirty="0">
                <a:solidFill>
                  <a:schemeClr val="tx2"/>
                </a:solidFill>
                <a:latin typeface="Verdana" panose="020B0604030504040204" pitchFamily="34" charset="0"/>
              </a:rPr>
              <a:t> </a:t>
            </a:r>
            <a:r>
              <a:rPr lang="en-US" sz="1600" i="1" dirty="0">
                <a:solidFill>
                  <a:schemeClr val="tx2"/>
                </a:solidFill>
                <a:latin typeface="Verdana" panose="020B0604030504040204" pitchFamily="34" charset="0"/>
              </a:rPr>
              <a:t>“Human-Robot Interaction and Human-Robot Teams”</a:t>
            </a:r>
          </a:p>
          <a:p>
            <a:pPr marL="0" indent="0" algn="just" fontAlgn="t">
              <a:spcBef>
                <a:spcPts val="0"/>
              </a:spcBef>
              <a:spcAft>
                <a:spcPts val="300"/>
              </a:spcAft>
              <a:buNone/>
            </a:pPr>
            <a:r>
              <a:rPr lang="en-US" sz="1600" i="1" u="sng" dirty="0">
                <a:solidFill>
                  <a:schemeClr val="tx2"/>
                </a:solidFill>
                <a:latin typeface="Verdana" panose="020B0604030504040204" pitchFamily="34" charset="0"/>
              </a:rPr>
              <a:t>D. Stratos </a:t>
            </a:r>
            <a:r>
              <a:rPr lang="en-US" sz="1600" i="1" dirty="0">
                <a:solidFill>
                  <a:schemeClr val="tx2"/>
                </a:solidFill>
                <a:latin typeface="Verdana" panose="020B0604030504040204" pitchFamily="34" charset="0"/>
              </a:rPr>
              <a:t>“Nuclear Medicine Instrumentation: SPECT and PET technologies”</a:t>
            </a:r>
          </a:p>
          <a:p>
            <a:pPr marL="0" indent="0" algn="just" fontAlgn="t">
              <a:spcBef>
                <a:spcPts val="0"/>
              </a:spcBef>
              <a:spcAft>
                <a:spcPts val="300"/>
              </a:spcAft>
              <a:buNone/>
            </a:pPr>
            <a:r>
              <a:rPr lang="en-US" sz="1600" i="1" u="sng" dirty="0">
                <a:solidFill>
                  <a:schemeClr val="tx2"/>
                </a:solidFill>
                <a:latin typeface="Verdana" panose="020B0604030504040204" pitchFamily="34" charset="0"/>
              </a:rPr>
              <a:t>M. </a:t>
            </a:r>
            <a:r>
              <a:rPr lang="en-US" sz="1600" i="1" u="sng" dirty="0" err="1">
                <a:solidFill>
                  <a:schemeClr val="tx2"/>
                </a:solidFill>
                <a:latin typeface="Verdana" panose="020B0604030504040204" pitchFamily="34" charset="0"/>
              </a:rPr>
              <a:t>Nikl</a:t>
            </a:r>
            <a:r>
              <a:rPr lang="en-US" sz="1600" i="1" u="sng" dirty="0">
                <a:solidFill>
                  <a:schemeClr val="tx2"/>
                </a:solidFill>
                <a:latin typeface="Verdana" panose="020B0604030504040204" pitchFamily="34" charset="0"/>
              </a:rPr>
              <a:t> </a:t>
            </a:r>
            <a:r>
              <a:rPr lang="en-US" sz="1600" i="1" dirty="0">
                <a:solidFill>
                  <a:schemeClr val="tx2"/>
                </a:solidFill>
                <a:latin typeface="Verdana" panose="020B0604030504040204" pitchFamily="34" charset="0"/>
              </a:rPr>
              <a:t>“Inorganic scintillation materials: R&amp;D state-of-art and trends”</a:t>
            </a:r>
          </a:p>
          <a:p>
            <a:pPr marL="0" indent="0" algn="just" fontAlgn="t">
              <a:spcBef>
                <a:spcPts val="0"/>
              </a:spcBef>
              <a:spcAft>
                <a:spcPts val="300"/>
              </a:spcAft>
              <a:buNone/>
            </a:pPr>
            <a:r>
              <a:rPr lang="en-US" sz="1600" i="1" u="sng" dirty="0">
                <a:solidFill>
                  <a:schemeClr val="tx2"/>
                </a:solidFill>
                <a:latin typeface="Verdana" panose="020B0604030504040204" pitchFamily="34" charset="0"/>
              </a:rPr>
              <a:t>K. </a:t>
            </a:r>
            <a:r>
              <a:rPr lang="en-US" sz="1600" i="1" u="sng" dirty="0" err="1">
                <a:solidFill>
                  <a:schemeClr val="tx2"/>
                </a:solidFill>
                <a:latin typeface="Verdana" panose="020B0604030504040204" pitchFamily="34" charset="0"/>
              </a:rPr>
              <a:t>Taesung</a:t>
            </a:r>
            <a:r>
              <a:rPr lang="en-US" sz="1600" i="1" u="sng" dirty="0">
                <a:solidFill>
                  <a:schemeClr val="tx2"/>
                </a:solidFill>
                <a:latin typeface="Verdana" panose="020B0604030504040204" pitchFamily="34" charset="0"/>
              </a:rPr>
              <a:t> </a:t>
            </a:r>
            <a:r>
              <a:rPr lang="en-US" sz="1600" i="1" dirty="0">
                <a:solidFill>
                  <a:schemeClr val="tx2"/>
                </a:solidFill>
                <a:latin typeface="Verdana" panose="020B0604030504040204" pitchFamily="34" charset="0"/>
              </a:rPr>
              <a:t>“Development of Optical Fiber Sensors for Various Applications”</a:t>
            </a:r>
          </a:p>
          <a:p>
            <a:pPr marL="0" indent="0" algn="just" fontAlgn="t">
              <a:spcBef>
                <a:spcPts val="0"/>
              </a:spcBef>
              <a:spcAft>
                <a:spcPts val="300"/>
              </a:spcAft>
              <a:buNone/>
            </a:pPr>
            <a:r>
              <a:rPr lang="en-US" sz="1600" i="1" u="sng" dirty="0">
                <a:solidFill>
                  <a:schemeClr val="tx2"/>
                </a:solidFill>
                <a:latin typeface="Verdana" panose="020B0604030504040204" pitchFamily="34" charset="0"/>
              </a:rPr>
              <a:t>D. Tosi </a:t>
            </a:r>
            <a:r>
              <a:rPr lang="en-US" sz="1600" i="1" dirty="0">
                <a:solidFill>
                  <a:schemeClr val="tx2"/>
                </a:solidFill>
                <a:latin typeface="Verdana" panose="020B0604030504040204" pitchFamily="34" charset="0"/>
              </a:rPr>
              <a:t>“Fiber optic sensors for real-time medical diagnostic and treatments: towards new multiplexing and spatial resolution limits”</a:t>
            </a:r>
          </a:p>
          <a:p>
            <a:pPr marL="0" indent="0" algn="just" fontAlgn="t">
              <a:spcBef>
                <a:spcPts val="0"/>
              </a:spcBef>
              <a:spcAft>
                <a:spcPts val="300"/>
              </a:spcAft>
              <a:buNone/>
            </a:pPr>
            <a:r>
              <a:rPr lang="it-IT" sz="1600" i="1" u="sng" dirty="0">
                <a:solidFill>
                  <a:schemeClr val="tx2"/>
                </a:solidFill>
                <a:latin typeface="Verdana" panose="020B0604030504040204" pitchFamily="34" charset="0"/>
              </a:rPr>
              <a:t>A.P. </a:t>
            </a:r>
            <a:r>
              <a:rPr lang="it-IT" sz="1600" i="1" u="sng" dirty="0" err="1">
                <a:solidFill>
                  <a:schemeClr val="tx2"/>
                </a:solidFill>
                <a:latin typeface="Verdana" panose="020B0604030504040204" pitchFamily="34" charset="0"/>
              </a:rPr>
              <a:t>Silvatti</a:t>
            </a:r>
            <a:r>
              <a:rPr lang="it-IT" sz="1600" i="1" u="sng" dirty="0">
                <a:solidFill>
                  <a:schemeClr val="tx2"/>
                </a:solidFill>
                <a:latin typeface="Verdana" panose="020B0604030504040204" pitchFamily="34" charset="0"/>
              </a:rPr>
              <a:t> </a:t>
            </a:r>
            <a:r>
              <a:rPr lang="it-IT" sz="1600" i="1" dirty="0">
                <a:solidFill>
                  <a:schemeClr val="tx2"/>
                </a:solidFill>
                <a:latin typeface="Verdana" panose="020B0604030504040204" pitchFamily="34" charset="0"/>
              </a:rPr>
              <a:t>“</a:t>
            </a:r>
            <a:r>
              <a:rPr lang="it-IT" sz="1600" i="1" dirty="0" err="1">
                <a:solidFill>
                  <a:schemeClr val="tx2"/>
                </a:solidFill>
                <a:latin typeface="Verdana" panose="020B0604030504040204" pitchFamily="34" charset="0"/>
              </a:rPr>
              <a:t>Breathing</a:t>
            </a:r>
            <a:r>
              <a:rPr lang="it-IT" sz="1600" i="1" dirty="0">
                <a:solidFill>
                  <a:schemeClr val="tx2"/>
                </a:solidFill>
                <a:latin typeface="Verdana" panose="020B0604030504040204" pitchFamily="34" charset="0"/>
              </a:rPr>
              <a:t> </a:t>
            </a:r>
            <a:r>
              <a:rPr lang="it-IT" sz="1600" i="1" dirty="0" err="1">
                <a:solidFill>
                  <a:schemeClr val="tx2"/>
                </a:solidFill>
                <a:latin typeface="Verdana" panose="020B0604030504040204" pitchFamily="34" charset="0"/>
              </a:rPr>
              <a:t>biomechanics</a:t>
            </a:r>
            <a:r>
              <a:rPr lang="it-IT" sz="1600" i="1" dirty="0">
                <a:solidFill>
                  <a:schemeClr val="tx2"/>
                </a:solidFill>
                <a:latin typeface="Verdana" panose="020B0604030504040204" pitchFamily="34" charset="0"/>
              </a:rPr>
              <a:t>: </a:t>
            </a:r>
            <a:r>
              <a:rPr lang="it-IT" sz="1600" i="1" dirty="0" err="1">
                <a:solidFill>
                  <a:schemeClr val="tx2"/>
                </a:solidFill>
                <a:latin typeface="Verdana" panose="020B0604030504040204" pitchFamily="34" charset="0"/>
              </a:rPr>
              <a:t>optical</a:t>
            </a:r>
            <a:r>
              <a:rPr lang="it-IT" sz="1600" i="1" dirty="0">
                <a:solidFill>
                  <a:schemeClr val="tx2"/>
                </a:solidFill>
                <a:latin typeface="Verdana" panose="020B0604030504040204" pitchFamily="34" charset="0"/>
              </a:rPr>
              <a:t> </a:t>
            </a:r>
            <a:r>
              <a:rPr lang="it-IT" sz="1600" i="1" dirty="0" err="1">
                <a:solidFill>
                  <a:schemeClr val="tx2"/>
                </a:solidFill>
                <a:latin typeface="Verdana" panose="020B0604030504040204" pitchFamily="34" charset="0"/>
              </a:rPr>
              <a:t>measurement</a:t>
            </a:r>
            <a:r>
              <a:rPr lang="it-IT" sz="1600" i="1" dirty="0">
                <a:solidFill>
                  <a:schemeClr val="tx2"/>
                </a:solidFill>
                <a:latin typeface="Verdana" panose="020B0604030504040204" pitchFamily="34" charset="0"/>
              </a:rPr>
              <a:t> systems for </a:t>
            </a:r>
            <a:r>
              <a:rPr lang="it-IT" sz="1600" i="1" dirty="0" err="1">
                <a:solidFill>
                  <a:schemeClr val="tx2"/>
                </a:solidFill>
                <a:latin typeface="Verdana" panose="020B0604030504040204" pitchFamily="34" charset="0"/>
              </a:rPr>
              <a:t>thoracoabdominal</a:t>
            </a:r>
            <a:r>
              <a:rPr lang="it-IT" sz="1600" i="1" dirty="0">
                <a:solidFill>
                  <a:schemeClr val="tx2"/>
                </a:solidFill>
                <a:latin typeface="Verdana" panose="020B0604030504040204" pitchFamily="34" charset="0"/>
              </a:rPr>
              <a:t> </a:t>
            </a:r>
            <a:r>
              <a:rPr lang="it-IT" sz="1600" i="1" dirty="0" err="1">
                <a:solidFill>
                  <a:schemeClr val="tx2"/>
                </a:solidFill>
                <a:latin typeface="Verdana" panose="020B0604030504040204" pitchFamily="34" charset="0"/>
              </a:rPr>
              <a:t>analysis</a:t>
            </a:r>
            <a:r>
              <a:rPr lang="it-IT" sz="1600" i="1" dirty="0">
                <a:solidFill>
                  <a:schemeClr val="tx2"/>
                </a:solidFill>
                <a:latin typeface="Verdana" panose="020B0604030504040204" pitchFamily="34" charset="0"/>
              </a:rPr>
              <a:t>”</a:t>
            </a:r>
          </a:p>
          <a:p>
            <a:pPr marL="0" indent="0" algn="just" fontAlgn="t">
              <a:spcBef>
                <a:spcPts val="0"/>
              </a:spcBef>
              <a:spcAft>
                <a:spcPts val="300"/>
              </a:spcAft>
              <a:buNone/>
            </a:pPr>
            <a:endParaRPr lang="en-US" sz="500" b="1" dirty="0">
              <a:solidFill>
                <a:schemeClr val="tx2"/>
              </a:solidFill>
              <a:latin typeface="Verdana" panose="020B0604030504040204" pitchFamily="34" charset="0"/>
            </a:endParaRPr>
          </a:p>
          <a:p>
            <a:pPr fontAlgn="t">
              <a:spcBef>
                <a:spcPts val="0"/>
              </a:spcBef>
              <a:buFont typeface="Wingdings" panose="05000000000000000000" pitchFamily="2" charset="2"/>
              <a:buChar char="ü"/>
            </a:pPr>
            <a:r>
              <a:rPr lang="en-US" sz="1800" b="1" dirty="0">
                <a:solidFill>
                  <a:schemeClr val="tx2"/>
                </a:solidFill>
                <a:latin typeface="Verdana" panose="020B0604030504040204" pitchFamily="34" charset="0"/>
              </a:rPr>
              <a:t>International summer school (3)</a:t>
            </a:r>
          </a:p>
          <a:p>
            <a:pPr marL="0" indent="0">
              <a:spcBef>
                <a:spcPts val="0"/>
              </a:spcBef>
              <a:buNone/>
            </a:pPr>
            <a:r>
              <a:rPr lang="en-US" sz="1600" u="sng" dirty="0">
                <a:solidFill>
                  <a:schemeClr val="tx2"/>
                </a:solidFill>
                <a:latin typeface="Verdana" panose="020B0604030504040204" pitchFamily="34" charset="0"/>
              </a:rPr>
              <a:t>2-7/07/2018</a:t>
            </a:r>
            <a:r>
              <a:rPr lang="en-US" sz="1600" dirty="0">
                <a:solidFill>
                  <a:schemeClr val="tx2"/>
                </a:solidFill>
                <a:latin typeface="Verdana" panose="020B0604030504040204" pitchFamily="34" charset="0"/>
              </a:rPr>
              <a:t>, Pula. “Technologies and signal processing in perinatal medicine”</a:t>
            </a:r>
          </a:p>
          <a:p>
            <a:pPr marL="0" indent="0" fontAlgn="t">
              <a:spcBef>
                <a:spcPts val="0"/>
              </a:spcBef>
              <a:buNone/>
            </a:pPr>
            <a:r>
              <a:rPr lang="en-US" sz="1600" u="sng" dirty="0">
                <a:solidFill>
                  <a:schemeClr val="tx2"/>
                </a:solidFill>
                <a:latin typeface="Verdana" panose="020B0604030504040204" pitchFamily="34" charset="0"/>
              </a:rPr>
              <a:t>23-27/07/2018</a:t>
            </a:r>
            <a:r>
              <a:rPr lang="en-US" sz="1600" dirty="0">
                <a:solidFill>
                  <a:schemeClr val="tx2"/>
                </a:solidFill>
                <a:latin typeface="Verdana" panose="020B0604030504040204" pitchFamily="34" charset="0"/>
              </a:rPr>
              <a:t>, </a:t>
            </a:r>
            <a:r>
              <a:rPr lang="en-US" sz="1600" dirty="0" err="1">
                <a:solidFill>
                  <a:schemeClr val="tx2"/>
                </a:solidFill>
                <a:latin typeface="Verdana" panose="020B0604030504040204" pitchFamily="34" charset="0"/>
              </a:rPr>
              <a:t>Bressanone</a:t>
            </a:r>
            <a:r>
              <a:rPr lang="en-US" sz="1600" dirty="0">
                <a:solidFill>
                  <a:schemeClr val="tx2"/>
                </a:solidFill>
                <a:latin typeface="Verdana" panose="020B0604030504040204" pitchFamily="34" charset="0"/>
              </a:rPr>
              <a:t>. “Summer School of Information Engineering (SSIE)”</a:t>
            </a:r>
          </a:p>
          <a:p>
            <a:pPr marL="0" indent="0" fontAlgn="t">
              <a:spcBef>
                <a:spcPts val="0"/>
              </a:spcBef>
              <a:buNone/>
            </a:pPr>
            <a:r>
              <a:rPr lang="en-US" sz="1600" u="sng" dirty="0">
                <a:solidFill>
                  <a:schemeClr val="tx2"/>
                </a:solidFill>
                <a:latin typeface="Verdana" panose="020B0604030504040204" pitchFamily="34" charset="0"/>
              </a:rPr>
              <a:t>17-21/09/2018</a:t>
            </a:r>
            <a:r>
              <a:rPr lang="en-US" sz="1600" dirty="0">
                <a:solidFill>
                  <a:schemeClr val="tx2"/>
                </a:solidFill>
                <a:latin typeface="Verdana" panose="020B0604030504040204" pitchFamily="34" charset="0"/>
              </a:rPr>
              <a:t>, Alghero. “CPS Summer School 2018: Designing Cyber-Physical Systems – From concepts to implementation”</a:t>
            </a:r>
          </a:p>
          <a:p>
            <a:pPr marL="0" indent="0" fontAlgn="t">
              <a:spcBef>
                <a:spcPts val="0"/>
              </a:spcBef>
              <a:buNone/>
            </a:pPr>
            <a:endParaRPr lang="en-US" sz="500" dirty="0">
              <a:solidFill>
                <a:schemeClr val="tx2"/>
              </a:solidFill>
              <a:latin typeface="Verdana" panose="020B0604030504040204" pitchFamily="34" charset="0"/>
            </a:endParaRPr>
          </a:p>
          <a:p>
            <a:pPr marL="0" indent="0">
              <a:spcBef>
                <a:spcPts val="0"/>
              </a:spcBef>
              <a:buNone/>
            </a:pPr>
            <a:endParaRPr lang="en-US" sz="1600" dirty="0">
              <a:solidFill>
                <a:schemeClr val="tx2"/>
              </a:solidFill>
              <a:latin typeface="Verdana" panose="020B0604030504040204" pitchFamily="34" charset="0"/>
            </a:endParaRPr>
          </a:p>
          <a:p>
            <a:pPr fontAlgn="t">
              <a:buNone/>
            </a:pPr>
            <a:endParaRPr lang="en-US" sz="2200" b="1" dirty="0">
              <a:solidFill>
                <a:schemeClr val="tx2"/>
              </a:solidFill>
              <a:latin typeface="Verdana" panose="020B0604030504040204" pitchFamily="34" charset="0"/>
            </a:endParaRPr>
          </a:p>
          <a:p>
            <a:pPr fontAlgn="t">
              <a:buNone/>
            </a:pPr>
            <a:endParaRPr lang="en-US" sz="2200" b="1" dirty="0">
              <a:solidFill>
                <a:schemeClr val="tx2"/>
              </a:solidFill>
              <a:latin typeface="Verdana" panose="020B0604030504040204" pitchFamily="34" charset="0"/>
            </a:endParaRPr>
          </a:p>
        </p:txBody>
      </p:sp>
    </p:spTree>
    <p:extLst>
      <p:ext uri="{BB962C8B-B14F-4D97-AF65-F5344CB8AC3E}">
        <p14:creationId xmlns:p14="http://schemas.microsoft.com/office/powerpoint/2010/main" val="35556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2</a:t>
            </a:fld>
            <a:endParaRPr lang="en-US" dirty="0"/>
          </a:p>
        </p:txBody>
      </p:sp>
      <p:sp>
        <p:nvSpPr>
          <p:cNvPr id="11267" name="Title 3"/>
          <p:cNvSpPr>
            <a:spLocks noGrp="1"/>
          </p:cNvSpPr>
          <p:nvPr>
            <p:ph type="title"/>
          </p:nvPr>
        </p:nvSpPr>
        <p:spPr/>
        <p:txBody>
          <a:bodyPr/>
          <a:lstStyle/>
          <a:p>
            <a:pPr algn="ctr"/>
            <a:r>
              <a:rPr lang="en-US" altLang="it-IT" dirty="0" err="1">
                <a:latin typeface="Verdana" panose="020B0604030504040204" pitchFamily="34" charset="0"/>
              </a:rPr>
              <a:t>Sommario</a:t>
            </a:r>
            <a:endParaRPr lang="en-US" dirty="0">
              <a:latin typeface="Verdana" charset="0"/>
            </a:endParaRPr>
          </a:p>
        </p:txBody>
      </p:sp>
      <p:sp>
        <p:nvSpPr>
          <p:cNvPr id="11268" name="Content Placeholder 4"/>
          <p:cNvSpPr>
            <a:spLocks noGrp="1"/>
          </p:cNvSpPr>
          <p:nvPr>
            <p:ph sz="quarter" idx="14"/>
          </p:nvPr>
        </p:nvSpPr>
        <p:spPr>
          <a:xfrm>
            <a:off x="365125" y="1493832"/>
            <a:ext cx="8326438" cy="4389437"/>
          </a:xfrm>
        </p:spPr>
        <p:txBody>
          <a:bodyPr/>
          <a:lstStyle/>
          <a:p>
            <a:pPr>
              <a:lnSpc>
                <a:spcPct val="114000"/>
              </a:lnSpc>
              <a:spcBef>
                <a:spcPct val="0"/>
              </a:spcBef>
              <a:buSzTx/>
              <a:buFont typeface="Wingdings" panose="05000000000000000000" pitchFamily="2" charset="2"/>
              <a:buChar char="ü"/>
              <a:defRPr/>
            </a:pPr>
            <a:r>
              <a:rPr lang="en-US" altLang="it-IT" sz="3200" b="1" dirty="0" err="1">
                <a:solidFill>
                  <a:schemeClr val="tx2"/>
                </a:solidFill>
                <a:latin typeface="Verdana" panose="020B0604030504040204" pitchFamily="34" charset="0"/>
              </a:rPr>
              <a:t>Introduzione</a:t>
            </a:r>
            <a:r>
              <a:rPr lang="en-US" altLang="it-IT" sz="3200" b="1" dirty="0">
                <a:solidFill>
                  <a:schemeClr val="tx2"/>
                </a:solidFill>
                <a:latin typeface="Verdana" panose="020B0604030504040204" pitchFamily="34" charset="0"/>
              </a:rPr>
              <a:t> al chapter </a:t>
            </a:r>
            <a:r>
              <a:rPr lang="en-US" altLang="it-IT" sz="3200" b="1" dirty="0" err="1">
                <a:solidFill>
                  <a:schemeClr val="tx2"/>
                </a:solidFill>
                <a:latin typeface="Verdana" panose="020B0604030504040204" pitchFamily="34" charset="0"/>
              </a:rPr>
              <a:t>italiano</a:t>
            </a:r>
            <a:r>
              <a:rPr lang="en-US" altLang="it-IT" sz="3200" b="1" dirty="0">
                <a:solidFill>
                  <a:schemeClr val="tx2"/>
                </a:solidFill>
                <a:latin typeface="Verdana" panose="020B0604030504040204" pitchFamily="34" charset="0"/>
              </a:rPr>
              <a:t> </a:t>
            </a:r>
            <a:r>
              <a:rPr lang="en-US" altLang="it-IT" sz="3200" b="1" dirty="0" err="1">
                <a:solidFill>
                  <a:schemeClr val="tx2"/>
                </a:solidFill>
                <a:latin typeface="Verdana" panose="020B0604030504040204" pitchFamily="34" charset="0"/>
              </a:rPr>
              <a:t>dell’IEEE</a:t>
            </a:r>
            <a:r>
              <a:rPr lang="en-US" altLang="it-IT" sz="3200" b="1" dirty="0">
                <a:solidFill>
                  <a:schemeClr val="tx2"/>
                </a:solidFill>
                <a:latin typeface="Verdana" panose="020B0604030504040204" pitchFamily="34" charset="0"/>
              </a:rPr>
              <a:t> Sensors Council</a:t>
            </a:r>
          </a:p>
          <a:p>
            <a:pPr>
              <a:lnSpc>
                <a:spcPct val="114000"/>
              </a:lnSpc>
              <a:spcBef>
                <a:spcPct val="0"/>
              </a:spcBef>
              <a:buSzTx/>
              <a:buFont typeface="Wingdings" panose="05000000000000000000" pitchFamily="2" charset="2"/>
              <a:buChar char="ü"/>
              <a:defRPr/>
            </a:pPr>
            <a:endParaRPr lang="en-US" altLang="it-IT" sz="3600" b="1" dirty="0">
              <a:solidFill>
                <a:schemeClr val="tx2"/>
              </a:solidFill>
              <a:latin typeface="Verdana" panose="020B0604030504040204" pitchFamily="34" charset="0"/>
            </a:endParaRPr>
          </a:p>
          <a:p>
            <a:pPr>
              <a:lnSpc>
                <a:spcPct val="114000"/>
              </a:lnSpc>
              <a:spcBef>
                <a:spcPct val="0"/>
              </a:spcBef>
              <a:buSzTx/>
              <a:buFont typeface="Wingdings" panose="05000000000000000000" pitchFamily="2" charset="2"/>
              <a:buChar char="ü"/>
              <a:defRPr/>
            </a:pPr>
            <a:r>
              <a:rPr lang="en-US" altLang="it-IT" sz="3200" b="1" dirty="0" err="1">
                <a:solidFill>
                  <a:schemeClr val="tx2"/>
                </a:solidFill>
                <a:latin typeface="Verdana" panose="020B0604030504040204" pitchFamily="34" charset="0"/>
              </a:rPr>
              <a:t>Organizzazione</a:t>
            </a:r>
            <a:r>
              <a:rPr lang="en-US" altLang="it-IT" sz="3200" b="1" dirty="0">
                <a:solidFill>
                  <a:schemeClr val="tx2"/>
                </a:solidFill>
                <a:latin typeface="Verdana" panose="020B0604030504040204" pitchFamily="34" charset="0"/>
              </a:rPr>
              <a:t> del Chapter</a:t>
            </a:r>
          </a:p>
          <a:p>
            <a:pPr marL="0" indent="0">
              <a:lnSpc>
                <a:spcPct val="114000"/>
              </a:lnSpc>
              <a:spcBef>
                <a:spcPct val="0"/>
              </a:spcBef>
              <a:buSzTx/>
              <a:buNone/>
              <a:defRPr/>
            </a:pPr>
            <a:endParaRPr lang="en-US" altLang="it-IT" sz="3600" b="1" dirty="0">
              <a:solidFill>
                <a:schemeClr val="tx2"/>
              </a:solidFill>
              <a:latin typeface="Verdana" panose="020B0604030504040204" pitchFamily="34" charset="0"/>
            </a:endParaRPr>
          </a:p>
          <a:p>
            <a:pPr>
              <a:lnSpc>
                <a:spcPct val="114000"/>
              </a:lnSpc>
              <a:spcBef>
                <a:spcPct val="0"/>
              </a:spcBef>
              <a:buSzTx/>
              <a:buFont typeface="Wingdings" panose="05000000000000000000" pitchFamily="2" charset="2"/>
              <a:buChar char="ü"/>
              <a:defRPr/>
            </a:pPr>
            <a:r>
              <a:rPr lang="en-US" altLang="it-IT" sz="3200" b="1" dirty="0" err="1">
                <a:solidFill>
                  <a:schemeClr val="tx2"/>
                </a:solidFill>
                <a:latin typeface="Verdana" panose="020B0604030504040204" pitchFamily="34" charset="0"/>
              </a:rPr>
              <a:t>Attività</a:t>
            </a:r>
            <a:r>
              <a:rPr lang="en-US" altLang="it-IT" sz="3200" b="1" dirty="0">
                <a:solidFill>
                  <a:schemeClr val="tx2"/>
                </a:solidFill>
                <a:latin typeface="Verdana" panose="020B0604030504040204" pitchFamily="34" charset="0"/>
              </a:rPr>
              <a:t> del Chapter</a:t>
            </a:r>
          </a:p>
          <a:p>
            <a:pPr>
              <a:lnSpc>
                <a:spcPct val="114000"/>
              </a:lnSpc>
              <a:spcBef>
                <a:spcPct val="0"/>
              </a:spcBef>
              <a:buSzTx/>
              <a:buFont typeface="Wingdings" panose="05000000000000000000" pitchFamily="2" charset="2"/>
              <a:buChar char="ü"/>
              <a:defRPr/>
            </a:pPr>
            <a:endParaRPr lang="en-US" altLang="it-IT" b="1" dirty="0">
              <a:solidFill>
                <a:schemeClr val="tx2"/>
              </a:solidFill>
              <a:latin typeface="Verdana" panose="020B0604030504040204" pitchFamily="34" charset="0"/>
            </a:endParaRPr>
          </a:p>
          <a:p>
            <a:pPr>
              <a:lnSpc>
                <a:spcPct val="114000"/>
              </a:lnSpc>
              <a:spcBef>
                <a:spcPct val="0"/>
              </a:spcBef>
              <a:buSzTx/>
              <a:buFont typeface="Wingdings" panose="05000000000000000000" pitchFamily="2" charset="2"/>
              <a:buChar char="ü"/>
              <a:defRPr/>
            </a:pPr>
            <a:endParaRPr lang="en-US" altLang="it-IT" b="1" dirty="0">
              <a:solidFill>
                <a:schemeClr val="tx2"/>
              </a:solidFill>
              <a:latin typeface="Verdana" panose="020B0604030504040204" pitchFamily="34" charset="0"/>
            </a:endParaRPr>
          </a:p>
          <a:p>
            <a:endParaRPr lang="en-US" dirty="0">
              <a:latin typeface="Verdana" charset="0"/>
            </a:endParaRPr>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570790E8-AC0E-49C9-B8D8-897CA5005634}"/>
              </a:ext>
            </a:extLst>
          </p:cNvPr>
          <p:cNvPicPr>
            <a:picLocks noChangeAspect="1"/>
          </p:cNvPicPr>
          <p:nvPr/>
        </p:nvPicPr>
        <p:blipFill>
          <a:blip r:embed="rId3"/>
          <a:stretch>
            <a:fillRect/>
          </a:stretch>
        </p:blipFill>
        <p:spPr>
          <a:xfrm>
            <a:off x="56797" y="6073889"/>
            <a:ext cx="1554869" cy="761886"/>
          </a:xfrm>
          <a:prstGeom prst="rect">
            <a:avLst/>
          </a:prstGeom>
        </p:spPr>
      </p:pic>
    </p:spTree>
    <p:extLst>
      <p:ext uri="{BB962C8B-B14F-4D97-AF65-F5344CB8AC3E}">
        <p14:creationId xmlns:p14="http://schemas.microsoft.com/office/powerpoint/2010/main" val="102079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20</a:t>
            </a:fld>
            <a:endParaRPr lang="en-US" dirty="0"/>
          </a:p>
        </p:txBody>
      </p:sp>
      <p:sp>
        <p:nvSpPr>
          <p:cNvPr id="11267" name="Title 3"/>
          <p:cNvSpPr>
            <a:spLocks noGrp="1"/>
          </p:cNvSpPr>
          <p:nvPr>
            <p:ph type="title"/>
          </p:nvPr>
        </p:nvSpPr>
        <p:spPr>
          <a:xfrm>
            <a:off x="365125" y="134938"/>
            <a:ext cx="8517618" cy="1076325"/>
          </a:xfrm>
        </p:spPr>
        <p:txBody>
          <a:bodyPr/>
          <a:lstStyle/>
          <a:p>
            <a:pPr algn="ctr"/>
            <a:r>
              <a:rPr lang="en-US" altLang="it-IT" dirty="0" err="1">
                <a:latin typeface="Verdana" panose="020B0604030504040204" pitchFamily="34" charset="0"/>
              </a:rPr>
              <a:t>Attività</a:t>
            </a:r>
            <a:r>
              <a:rPr lang="en-US" altLang="it-IT" dirty="0">
                <a:latin typeface="Verdana" panose="020B0604030504040204" pitchFamily="34" charset="0"/>
              </a:rPr>
              <a:t> </a:t>
            </a:r>
            <a:r>
              <a:rPr lang="en-US" altLang="it-IT" dirty="0" err="1">
                <a:latin typeface="Verdana" panose="020B0604030504040204" pitchFamily="34" charset="0"/>
              </a:rPr>
              <a:t>svolte</a:t>
            </a:r>
            <a:r>
              <a:rPr lang="en-US" altLang="it-IT" dirty="0">
                <a:latin typeface="Verdana" panose="020B0604030504040204" pitchFamily="34" charset="0"/>
              </a:rPr>
              <a:t> e </a:t>
            </a:r>
            <a:r>
              <a:rPr lang="en-US" altLang="it-IT" dirty="0" err="1">
                <a:latin typeface="Verdana" panose="020B0604030504040204" pitchFamily="34" charset="0"/>
              </a:rPr>
              <a:t>attività</a:t>
            </a:r>
            <a:r>
              <a:rPr lang="en-US" altLang="it-IT" dirty="0">
                <a:latin typeface="Verdana" panose="020B0604030504040204" pitchFamily="34" charset="0"/>
              </a:rPr>
              <a:t> </a:t>
            </a:r>
            <a:r>
              <a:rPr lang="en-US" altLang="it-IT" dirty="0" err="1">
                <a:latin typeface="Verdana" panose="020B0604030504040204" pitchFamily="34" charset="0"/>
              </a:rPr>
              <a:t>organizzate</a:t>
            </a:r>
            <a:endParaRPr lang="en-US" dirty="0">
              <a:latin typeface="Verdana" charset="0"/>
            </a:endParaRPr>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3">
            <a:extLst>
              <a:ext uri="{FF2B5EF4-FFF2-40B4-BE49-F238E27FC236}">
                <a16:creationId xmlns:a16="http://schemas.microsoft.com/office/drawing/2014/main" id="{58D3501B-AE3D-420C-BBD7-D6A676A52F91}"/>
              </a:ext>
            </a:extLst>
          </p:cNvPr>
          <p:cNvPicPr>
            <a:picLocks noChangeAspect="1"/>
          </p:cNvPicPr>
          <p:nvPr/>
        </p:nvPicPr>
        <p:blipFill>
          <a:blip r:embed="rId4"/>
          <a:stretch>
            <a:fillRect/>
          </a:stretch>
        </p:blipFill>
        <p:spPr>
          <a:xfrm>
            <a:off x="56797" y="6073889"/>
            <a:ext cx="1554869" cy="761886"/>
          </a:xfrm>
          <a:prstGeom prst="rect">
            <a:avLst/>
          </a:prstGeom>
        </p:spPr>
      </p:pic>
      <p:sp>
        <p:nvSpPr>
          <p:cNvPr id="15" name="Content Placeholder 4">
            <a:extLst>
              <a:ext uri="{FF2B5EF4-FFF2-40B4-BE49-F238E27FC236}">
                <a16:creationId xmlns:a16="http://schemas.microsoft.com/office/drawing/2014/main" id="{83591071-8199-4BBA-8FF3-88FE7250DE7C}"/>
              </a:ext>
            </a:extLst>
          </p:cNvPr>
          <p:cNvSpPr>
            <a:spLocks noGrp="1"/>
          </p:cNvSpPr>
          <p:nvPr>
            <p:ph sz="quarter" idx="14"/>
          </p:nvPr>
        </p:nvSpPr>
        <p:spPr>
          <a:xfrm>
            <a:off x="126921" y="1355520"/>
            <a:ext cx="8945456" cy="5298853"/>
          </a:xfrm>
        </p:spPr>
        <p:txBody>
          <a:bodyPr/>
          <a:lstStyle/>
          <a:p>
            <a:pPr fontAlgn="t">
              <a:spcBef>
                <a:spcPts val="0"/>
              </a:spcBef>
              <a:buFont typeface="Wingdings" panose="05000000000000000000" pitchFamily="2" charset="2"/>
              <a:buChar char="ü"/>
            </a:pPr>
            <a:r>
              <a:rPr lang="en-US" sz="1800" b="1" dirty="0">
                <a:solidFill>
                  <a:schemeClr val="tx2"/>
                </a:solidFill>
                <a:latin typeface="Verdana" panose="020B0604030504040204" pitchFamily="34" charset="0"/>
              </a:rPr>
              <a:t>International Conference/Workshop (3)</a:t>
            </a:r>
          </a:p>
          <a:p>
            <a:pPr marL="0" indent="0">
              <a:spcBef>
                <a:spcPts val="0"/>
              </a:spcBef>
              <a:buNone/>
            </a:pPr>
            <a:r>
              <a:rPr lang="en-US" sz="1600" u="sng" dirty="0">
                <a:solidFill>
                  <a:schemeClr val="tx2"/>
                </a:solidFill>
                <a:latin typeface="Verdana" panose="020B0604030504040204" pitchFamily="34" charset="0"/>
              </a:rPr>
              <a:t>11-13/06/2018</a:t>
            </a:r>
            <a:r>
              <a:rPr lang="en-US" sz="1600" dirty="0">
                <a:solidFill>
                  <a:schemeClr val="tx2"/>
                </a:solidFill>
                <a:latin typeface="Verdana" panose="020B0604030504040204" pitchFamily="34" charset="0"/>
              </a:rPr>
              <a:t>, Roma. 2018 IEEE International Symposium on medical measurements &amp; applications (</a:t>
            </a:r>
            <a:r>
              <a:rPr lang="en-US" sz="1600" dirty="0" err="1">
                <a:solidFill>
                  <a:schemeClr val="tx2"/>
                </a:solidFill>
                <a:latin typeface="Verdana" panose="020B0604030504040204" pitchFamily="34" charset="0"/>
              </a:rPr>
              <a:t>MeMeA</a:t>
            </a:r>
            <a:r>
              <a:rPr lang="en-US" sz="1600" dirty="0">
                <a:solidFill>
                  <a:schemeClr val="tx2"/>
                </a:solidFill>
                <a:latin typeface="Verdana" panose="020B0604030504040204" pitchFamily="34" charset="0"/>
              </a:rPr>
              <a:t>). </a:t>
            </a:r>
          </a:p>
          <a:p>
            <a:pPr marL="0" indent="0">
              <a:spcBef>
                <a:spcPts val="0"/>
              </a:spcBef>
              <a:buNone/>
            </a:pPr>
            <a:r>
              <a:rPr lang="en-US" sz="1600" u="sng" dirty="0">
                <a:solidFill>
                  <a:schemeClr val="tx2"/>
                </a:solidFill>
                <a:latin typeface="Verdana" panose="020B0604030504040204" pitchFamily="34" charset="0"/>
              </a:rPr>
              <a:t>18/06/2018</a:t>
            </a:r>
            <a:r>
              <a:rPr lang="en-US" sz="1600" dirty="0">
                <a:solidFill>
                  <a:schemeClr val="tx2"/>
                </a:solidFill>
                <a:latin typeface="Verdana" panose="020B0604030504040204" pitchFamily="34" charset="0"/>
              </a:rPr>
              <a:t>, Torino. Laser-enabled mini-invasive treatments of tumors: from thermal ablation to photo-dynamics therapies</a:t>
            </a:r>
            <a:endParaRPr lang="en-US" sz="1600" u="sng" dirty="0">
              <a:solidFill>
                <a:schemeClr val="tx2"/>
              </a:solidFill>
              <a:latin typeface="Verdana" panose="020B0604030504040204" pitchFamily="34" charset="0"/>
            </a:endParaRPr>
          </a:p>
          <a:p>
            <a:pPr marL="0" indent="0">
              <a:spcBef>
                <a:spcPts val="0"/>
              </a:spcBef>
              <a:buNone/>
            </a:pPr>
            <a:r>
              <a:rPr lang="en-US" sz="1600" u="sng" dirty="0">
                <a:solidFill>
                  <a:schemeClr val="tx2"/>
                </a:solidFill>
                <a:latin typeface="Verdana" panose="020B0604030504040204" pitchFamily="34" charset="0"/>
              </a:rPr>
              <a:t>8-10/10/2018</a:t>
            </a:r>
            <a:r>
              <a:rPr lang="en-US" sz="1600" dirty="0">
                <a:solidFill>
                  <a:schemeClr val="tx2"/>
                </a:solidFill>
                <a:latin typeface="Verdana" panose="020B0604030504040204" pitchFamily="34" charset="0"/>
              </a:rPr>
              <a:t>, Bari. 2018 IEEE International Workshop on metrology for the Sea</a:t>
            </a:r>
          </a:p>
          <a:p>
            <a:pPr marL="0" indent="0" fontAlgn="t">
              <a:spcBef>
                <a:spcPts val="0"/>
              </a:spcBef>
              <a:buNone/>
            </a:pPr>
            <a:endParaRPr lang="en-US" sz="1050" b="1" dirty="0">
              <a:solidFill>
                <a:schemeClr val="tx2"/>
              </a:solidFill>
              <a:latin typeface="Verdana" panose="020B0604030504040204" pitchFamily="34" charset="0"/>
            </a:endParaRPr>
          </a:p>
          <a:p>
            <a:pPr fontAlgn="t">
              <a:spcBef>
                <a:spcPts val="0"/>
              </a:spcBef>
              <a:buFont typeface="Wingdings" panose="05000000000000000000" pitchFamily="2" charset="2"/>
              <a:buChar char="ü"/>
            </a:pPr>
            <a:r>
              <a:rPr lang="en-US" sz="1800" b="1" dirty="0" err="1">
                <a:solidFill>
                  <a:schemeClr val="tx2"/>
                </a:solidFill>
                <a:latin typeface="Verdana" panose="020B0604030504040204" pitchFamily="34" charset="0"/>
              </a:rPr>
              <a:t>Riunione</a:t>
            </a:r>
            <a:r>
              <a:rPr lang="en-US" sz="1800" b="1" dirty="0">
                <a:solidFill>
                  <a:schemeClr val="tx2"/>
                </a:solidFill>
                <a:latin typeface="Verdana" panose="020B0604030504040204" pitchFamily="34" charset="0"/>
              </a:rPr>
              <a:t> officers (2)</a:t>
            </a:r>
          </a:p>
          <a:p>
            <a:pPr marL="0" indent="0" algn="just" fontAlgn="t">
              <a:spcBef>
                <a:spcPts val="0"/>
              </a:spcBef>
              <a:spcAft>
                <a:spcPts val="300"/>
              </a:spcAft>
              <a:buNone/>
            </a:pPr>
            <a:r>
              <a:rPr lang="en-US" sz="1600" dirty="0">
                <a:solidFill>
                  <a:schemeClr val="tx2"/>
                </a:solidFill>
                <a:latin typeface="Verdana" panose="020B0604030504040204" pitchFamily="34" charset="0"/>
              </a:rPr>
              <a:t>6/02/2018. </a:t>
            </a:r>
            <a:r>
              <a:rPr lang="en-US" sz="1600" dirty="0" err="1">
                <a:solidFill>
                  <a:schemeClr val="tx2"/>
                </a:solidFill>
                <a:latin typeface="Verdana" panose="020B0604030504040204" pitchFamily="34" charset="0"/>
              </a:rPr>
              <a:t>Pianificazione</a:t>
            </a:r>
            <a:r>
              <a:rPr lang="en-US" sz="1600" dirty="0">
                <a:solidFill>
                  <a:schemeClr val="tx2"/>
                </a:solidFill>
                <a:latin typeface="Verdana" panose="020B0604030504040204" pitchFamily="34" charset="0"/>
              </a:rPr>
              <a:t> </a:t>
            </a:r>
            <a:r>
              <a:rPr lang="en-US" sz="1600" dirty="0" err="1">
                <a:solidFill>
                  <a:schemeClr val="tx2"/>
                </a:solidFill>
                <a:latin typeface="Verdana" panose="020B0604030504040204" pitchFamily="34" charset="0"/>
              </a:rPr>
              <a:t>attività</a:t>
            </a:r>
            <a:r>
              <a:rPr lang="en-US" sz="1600" dirty="0">
                <a:solidFill>
                  <a:schemeClr val="tx2"/>
                </a:solidFill>
                <a:latin typeface="Verdana" panose="020B0604030504040204" pitchFamily="34" charset="0"/>
              </a:rPr>
              <a:t> </a:t>
            </a:r>
            <a:r>
              <a:rPr lang="en-US" sz="1600" dirty="0" err="1">
                <a:solidFill>
                  <a:schemeClr val="tx2"/>
                </a:solidFill>
                <a:latin typeface="Verdana" panose="020B0604030504040204" pitchFamily="34" charset="0"/>
              </a:rPr>
              <a:t>assemblea</a:t>
            </a:r>
            <a:endParaRPr lang="en-US" sz="1600" dirty="0">
              <a:solidFill>
                <a:schemeClr val="tx2"/>
              </a:solidFill>
              <a:latin typeface="Verdana" panose="020B0604030504040204" pitchFamily="34" charset="0"/>
            </a:endParaRPr>
          </a:p>
          <a:p>
            <a:pPr marL="0" indent="0" algn="just" fontAlgn="t">
              <a:spcBef>
                <a:spcPts val="0"/>
              </a:spcBef>
              <a:spcAft>
                <a:spcPts val="300"/>
              </a:spcAft>
              <a:buNone/>
            </a:pPr>
            <a:r>
              <a:rPr lang="en-US" sz="1600" dirty="0">
                <a:solidFill>
                  <a:schemeClr val="tx2"/>
                </a:solidFill>
                <a:latin typeface="Verdana" panose="020B0604030504040204" pitchFamily="34" charset="0"/>
              </a:rPr>
              <a:t>13/06/2018. </a:t>
            </a:r>
            <a:r>
              <a:rPr lang="en-US" sz="1600" dirty="0" err="1">
                <a:solidFill>
                  <a:schemeClr val="tx2"/>
                </a:solidFill>
                <a:latin typeface="Verdana" panose="020B0604030504040204" pitchFamily="34" charset="0"/>
              </a:rPr>
              <a:t>Pianificazione</a:t>
            </a:r>
            <a:r>
              <a:rPr lang="en-US" sz="1600" dirty="0">
                <a:solidFill>
                  <a:schemeClr val="tx2"/>
                </a:solidFill>
                <a:latin typeface="Verdana" panose="020B0604030504040204" pitchFamily="34" charset="0"/>
              </a:rPr>
              <a:t> </a:t>
            </a:r>
            <a:r>
              <a:rPr lang="en-US" sz="1600" dirty="0" err="1">
                <a:solidFill>
                  <a:schemeClr val="tx2"/>
                </a:solidFill>
                <a:latin typeface="Verdana" panose="020B0604030504040204" pitchFamily="34" charset="0"/>
              </a:rPr>
              <a:t>attività</a:t>
            </a:r>
            <a:r>
              <a:rPr lang="en-US" sz="1600" dirty="0">
                <a:solidFill>
                  <a:schemeClr val="tx2"/>
                </a:solidFill>
                <a:latin typeface="Verdana" panose="020B0604030504040204" pitchFamily="34" charset="0"/>
              </a:rPr>
              <a:t> </a:t>
            </a:r>
            <a:r>
              <a:rPr lang="en-US" sz="1600" dirty="0" err="1">
                <a:solidFill>
                  <a:schemeClr val="tx2"/>
                </a:solidFill>
                <a:latin typeface="Verdana" panose="020B0604030504040204" pitchFamily="34" charset="0"/>
              </a:rPr>
              <a:t>assemblea</a:t>
            </a:r>
            <a:endParaRPr lang="en-US" sz="1600" b="1" i="1" dirty="0">
              <a:solidFill>
                <a:schemeClr val="tx2"/>
              </a:solidFill>
              <a:latin typeface="Verdana" panose="020B0604030504040204" pitchFamily="34" charset="0"/>
            </a:endParaRPr>
          </a:p>
          <a:p>
            <a:pPr marL="0" indent="0" algn="just" fontAlgn="t">
              <a:spcBef>
                <a:spcPts val="0"/>
              </a:spcBef>
              <a:spcAft>
                <a:spcPts val="300"/>
              </a:spcAft>
              <a:buNone/>
            </a:pPr>
            <a:endParaRPr lang="en-US" sz="1000" b="1" i="1" dirty="0">
              <a:solidFill>
                <a:schemeClr val="tx2"/>
              </a:solidFill>
              <a:latin typeface="Verdana" panose="020B0604030504040204" pitchFamily="34" charset="0"/>
            </a:endParaRPr>
          </a:p>
          <a:p>
            <a:pPr fontAlgn="t">
              <a:spcBef>
                <a:spcPts val="0"/>
              </a:spcBef>
              <a:buFont typeface="Wingdings" panose="05000000000000000000" pitchFamily="2" charset="2"/>
              <a:buChar char="ü"/>
            </a:pPr>
            <a:r>
              <a:rPr lang="en-US" sz="1800" b="1" dirty="0" err="1">
                <a:solidFill>
                  <a:schemeClr val="tx2"/>
                </a:solidFill>
                <a:latin typeface="Verdana" panose="020B0604030504040204" pitchFamily="34" charset="0"/>
              </a:rPr>
              <a:t>Assemblea</a:t>
            </a:r>
            <a:r>
              <a:rPr lang="en-US" sz="1800" b="1" dirty="0">
                <a:solidFill>
                  <a:schemeClr val="tx2"/>
                </a:solidFill>
                <a:latin typeface="Verdana" panose="020B0604030504040204" pitchFamily="34" charset="0"/>
              </a:rPr>
              <a:t> </a:t>
            </a:r>
            <a:r>
              <a:rPr lang="en-US" sz="1800" b="1" dirty="0" err="1">
                <a:solidFill>
                  <a:schemeClr val="tx2"/>
                </a:solidFill>
                <a:latin typeface="Verdana" panose="020B0604030504040204" pitchFamily="34" charset="0"/>
              </a:rPr>
              <a:t>fondativa</a:t>
            </a:r>
            <a:r>
              <a:rPr lang="en-US" sz="1800" b="1" dirty="0">
                <a:solidFill>
                  <a:schemeClr val="tx2"/>
                </a:solidFill>
                <a:latin typeface="Verdana" panose="020B0604030504040204" pitchFamily="34" charset="0"/>
              </a:rPr>
              <a:t> (1)</a:t>
            </a:r>
          </a:p>
          <a:p>
            <a:pPr marL="0" indent="0" fontAlgn="t">
              <a:spcBef>
                <a:spcPts val="0"/>
              </a:spcBef>
              <a:buNone/>
            </a:pPr>
            <a:r>
              <a:rPr lang="en-US" sz="1600" dirty="0">
                <a:solidFill>
                  <a:schemeClr val="tx2"/>
                </a:solidFill>
                <a:latin typeface="Verdana" panose="020B0604030504040204" pitchFamily="34" charset="0"/>
              </a:rPr>
              <a:t>16/02/2018. (</a:t>
            </a:r>
            <a:r>
              <a:rPr lang="en-US" sz="1600" dirty="0" err="1">
                <a:solidFill>
                  <a:schemeClr val="tx2"/>
                </a:solidFill>
                <a:latin typeface="Verdana" panose="020B0604030504040204" pitchFamily="34" charset="0"/>
              </a:rPr>
              <a:t>presentazione</a:t>
            </a:r>
            <a:r>
              <a:rPr lang="en-US" sz="1600" dirty="0">
                <a:solidFill>
                  <a:schemeClr val="tx2"/>
                </a:solidFill>
                <a:latin typeface="Verdana" panose="020B0604030504040204" pitchFamily="34" charset="0"/>
              </a:rPr>
              <a:t> chapter, </a:t>
            </a:r>
            <a:r>
              <a:rPr lang="en-US" sz="1600" dirty="0" err="1">
                <a:solidFill>
                  <a:schemeClr val="tx2"/>
                </a:solidFill>
                <a:latin typeface="Verdana" panose="020B0604030504040204" pitchFamily="34" charset="0"/>
              </a:rPr>
              <a:t>votazione</a:t>
            </a:r>
            <a:r>
              <a:rPr lang="en-US" sz="1600" dirty="0">
                <a:solidFill>
                  <a:schemeClr val="tx2"/>
                </a:solidFill>
                <a:latin typeface="Verdana" panose="020B0604030504040204" pitchFamily="34" charset="0"/>
              </a:rPr>
              <a:t>..)</a:t>
            </a:r>
            <a:endParaRPr lang="en-US" sz="1600" b="1" i="1" dirty="0">
              <a:solidFill>
                <a:schemeClr val="tx2"/>
              </a:solidFill>
              <a:latin typeface="Verdana" panose="020B0604030504040204" pitchFamily="34" charset="0"/>
            </a:endParaRPr>
          </a:p>
          <a:p>
            <a:pPr marL="0" indent="0" algn="just" fontAlgn="t">
              <a:spcBef>
                <a:spcPts val="0"/>
              </a:spcBef>
              <a:spcAft>
                <a:spcPts val="300"/>
              </a:spcAft>
              <a:buNone/>
            </a:pPr>
            <a:endParaRPr lang="en-US" sz="1000" b="1" i="1" dirty="0">
              <a:solidFill>
                <a:schemeClr val="tx2"/>
              </a:solidFill>
              <a:latin typeface="Verdana" panose="020B0604030504040204" pitchFamily="34" charset="0"/>
            </a:endParaRPr>
          </a:p>
          <a:p>
            <a:pPr fontAlgn="t">
              <a:spcBef>
                <a:spcPts val="0"/>
              </a:spcBef>
              <a:buFont typeface="Wingdings" panose="05000000000000000000" pitchFamily="2" charset="2"/>
              <a:buChar char="ü"/>
            </a:pPr>
            <a:r>
              <a:rPr lang="en-US" sz="1800" b="1" dirty="0" err="1">
                <a:solidFill>
                  <a:schemeClr val="tx2"/>
                </a:solidFill>
                <a:latin typeface="Verdana" panose="020B0604030504040204" pitchFamily="34" charset="0"/>
              </a:rPr>
              <a:t>Riunione</a:t>
            </a:r>
            <a:r>
              <a:rPr lang="en-US" sz="1800" b="1" dirty="0">
                <a:solidFill>
                  <a:schemeClr val="tx2"/>
                </a:solidFill>
                <a:latin typeface="Verdana" panose="020B0604030504040204" pitchFamily="34" charset="0"/>
              </a:rPr>
              <a:t> Ex Co (3)</a:t>
            </a:r>
          </a:p>
          <a:p>
            <a:pPr marL="0" indent="0" fontAlgn="t">
              <a:spcBef>
                <a:spcPts val="0"/>
              </a:spcBef>
              <a:buNone/>
            </a:pPr>
            <a:r>
              <a:rPr lang="en-US" sz="1600" dirty="0">
                <a:solidFill>
                  <a:schemeClr val="tx2"/>
                </a:solidFill>
                <a:latin typeface="Verdana" panose="020B0604030504040204" pitchFamily="34" charset="0"/>
              </a:rPr>
              <a:t>6/04/2018. </a:t>
            </a:r>
            <a:r>
              <a:rPr lang="en-US" sz="1600" dirty="0" err="1">
                <a:solidFill>
                  <a:schemeClr val="tx2"/>
                </a:solidFill>
                <a:latin typeface="Verdana" panose="020B0604030504040204" pitchFamily="34" charset="0"/>
              </a:rPr>
              <a:t>Riunione</a:t>
            </a:r>
            <a:r>
              <a:rPr lang="en-US" sz="1600" dirty="0">
                <a:solidFill>
                  <a:schemeClr val="tx2"/>
                </a:solidFill>
                <a:latin typeface="Verdana" panose="020B0604030504040204" pitchFamily="34" charset="0"/>
              </a:rPr>
              <a:t> </a:t>
            </a:r>
            <a:r>
              <a:rPr lang="en-US" sz="1600" dirty="0" err="1">
                <a:solidFill>
                  <a:schemeClr val="tx2"/>
                </a:solidFill>
                <a:latin typeface="Verdana" panose="020B0604030504040204" pitchFamily="34" charset="0"/>
              </a:rPr>
              <a:t>tra</a:t>
            </a:r>
            <a:r>
              <a:rPr lang="en-US" sz="1600" dirty="0">
                <a:solidFill>
                  <a:schemeClr val="tx2"/>
                </a:solidFill>
                <a:latin typeface="Verdana" panose="020B0604030504040204" pitchFamily="34" charset="0"/>
              </a:rPr>
              <a:t> </a:t>
            </a:r>
            <a:r>
              <a:rPr lang="en-US" sz="1600" dirty="0" err="1">
                <a:solidFill>
                  <a:schemeClr val="tx2"/>
                </a:solidFill>
                <a:latin typeface="Verdana" panose="020B0604030504040204" pitchFamily="34" charset="0"/>
              </a:rPr>
              <a:t>tutti</a:t>
            </a:r>
            <a:r>
              <a:rPr lang="en-US" sz="1600" dirty="0">
                <a:solidFill>
                  <a:schemeClr val="tx2"/>
                </a:solidFill>
                <a:latin typeface="Verdana" panose="020B0604030504040204" pitchFamily="34" charset="0"/>
              </a:rPr>
              <a:t> </a:t>
            </a:r>
            <a:r>
              <a:rPr lang="en-US" sz="1600" dirty="0" err="1">
                <a:solidFill>
                  <a:schemeClr val="tx2"/>
                </a:solidFill>
                <a:latin typeface="Verdana" panose="020B0604030504040204" pitchFamily="34" charset="0"/>
              </a:rPr>
              <a:t>gli</a:t>
            </a:r>
            <a:r>
              <a:rPr lang="en-US" sz="1600" dirty="0">
                <a:solidFill>
                  <a:schemeClr val="tx2"/>
                </a:solidFill>
                <a:latin typeface="Verdana" panose="020B0604030504040204" pitchFamily="34" charset="0"/>
              </a:rPr>
              <a:t> officers e </a:t>
            </a:r>
            <a:r>
              <a:rPr lang="en-US" sz="1600" dirty="0" err="1">
                <a:solidFill>
                  <a:schemeClr val="tx2"/>
                </a:solidFill>
                <a:latin typeface="Verdana" panose="020B0604030504040204" pitchFamily="34" charset="0"/>
              </a:rPr>
              <a:t>i</a:t>
            </a:r>
            <a:r>
              <a:rPr lang="en-US" sz="1600" dirty="0">
                <a:solidFill>
                  <a:schemeClr val="tx2"/>
                </a:solidFill>
                <a:latin typeface="Verdana" panose="020B0604030504040204" pitchFamily="34" charset="0"/>
              </a:rPr>
              <a:t> chair </a:t>
            </a:r>
            <a:r>
              <a:rPr lang="en-US" sz="1600" dirty="0" err="1">
                <a:solidFill>
                  <a:schemeClr val="tx2"/>
                </a:solidFill>
                <a:latin typeface="Verdana" panose="020B0604030504040204" pitchFamily="34" charset="0"/>
              </a:rPr>
              <a:t>delle</a:t>
            </a:r>
            <a:r>
              <a:rPr lang="en-US" sz="1600" dirty="0">
                <a:solidFill>
                  <a:schemeClr val="tx2"/>
                </a:solidFill>
                <a:latin typeface="Verdana" panose="020B0604030504040204" pitchFamily="34" charset="0"/>
              </a:rPr>
              <a:t> technical committee</a:t>
            </a:r>
          </a:p>
          <a:p>
            <a:pPr marL="0" indent="0" fontAlgn="t">
              <a:spcBef>
                <a:spcPts val="0"/>
              </a:spcBef>
              <a:buNone/>
            </a:pPr>
            <a:r>
              <a:rPr lang="en-US" sz="1600" dirty="0">
                <a:solidFill>
                  <a:schemeClr val="tx2"/>
                </a:solidFill>
                <a:latin typeface="Verdana" panose="020B0604030504040204" pitchFamily="34" charset="0"/>
              </a:rPr>
              <a:t>31/05/2018. </a:t>
            </a:r>
            <a:r>
              <a:rPr lang="en-US" sz="1600" dirty="0" err="1">
                <a:solidFill>
                  <a:schemeClr val="tx2"/>
                </a:solidFill>
                <a:latin typeface="Verdana" panose="020B0604030504040204" pitchFamily="34" charset="0"/>
              </a:rPr>
              <a:t>Riunione</a:t>
            </a:r>
            <a:r>
              <a:rPr lang="en-US" sz="1600" dirty="0">
                <a:solidFill>
                  <a:schemeClr val="tx2"/>
                </a:solidFill>
                <a:latin typeface="Verdana" panose="020B0604030504040204" pitchFamily="34" charset="0"/>
              </a:rPr>
              <a:t> </a:t>
            </a:r>
            <a:r>
              <a:rPr lang="en-US" sz="1600" dirty="0" err="1">
                <a:solidFill>
                  <a:schemeClr val="tx2"/>
                </a:solidFill>
                <a:latin typeface="Verdana" panose="020B0604030504040204" pitchFamily="34" charset="0"/>
              </a:rPr>
              <a:t>tra</a:t>
            </a:r>
            <a:r>
              <a:rPr lang="en-US" sz="1600" dirty="0">
                <a:solidFill>
                  <a:schemeClr val="tx2"/>
                </a:solidFill>
                <a:latin typeface="Verdana" panose="020B0604030504040204" pitchFamily="34" charset="0"/>
              </a:rPr>
              <a:t> </a:t>
            </a:r>
            <a:r>
              <a:rPr lang="en-US" sz="1600" dirty="0" err="1">
                <a:solidFill>
                  <a:schemeClr val="tx2"/>
                </a:solidFill>
                <a:latin typeface="Verdana" panose="020B0604030504040204" pitchFamily="34" charset="0"/>
              </a:rPr>
              <a:t>tutti</a:t>
            </a:r>
            <a:r>
              <a:rPr lang="en-US" sz="1600" dirty="0">
                <a:solidFill>
                  <a:schemeClr val="tx2"/>
                </a:solidFill>
                <a:latin typeface="Verdana" panose="020B0604030504040204" pitchFamily="34" charset="0"/>
              </a:rPr>
              <a:t> </a:t>
            </a:r>
            <a:r>
              <a:rPr lang="en-US" sz="1600" dirty="0" err="1">
                <a:solidFill>
                  <a:schemeClr val="tx2"/>
                </a:solidFill>
                <a:latin typeface="Verdana" panose="020B0604030504040204" pitchFamily="34" charset="0"/>
              </a:rPr>
              <a:t>gli</a:t>
            </a:r>
            <a:r>
              <a:rPr lang="en-US" sz="1600" dirty="0">
                <a:solidFill>
                  <a:schemeClr val="tx2"/>
                </a:solidFill>
                <a:latin typeface="Verdana" panose="020B0604030504040204" pitchFamily="34" charset="0"/>
              </a:rPr>
              <a:t> officers e </a:t>
            </a:r>
            <a:r>
              <a:rPr lang="en-US" sz="1600" dirty="0" err="1">
                <a:solidFill>
                  <a:schemeClr val="tx2"/>
                </a:solidFill>
                <a:latin typeface="Verdana" panose="020B0604030504040204" pitchFamily="34" charset="0"/>
              </a:rPr>
              <a:t>i</a:t>
            </a:r>
            <a:r>
              <a:rPr lang="en-US" sz="1600" dirty="0">
                <a:solidFill>
                  <a:schemeClr val="tx2"/>
                </a:solidFill>
                <a:latin typeface="Verdana" panose="020B0604030504040204" pitchFamily="34" charset="0"/>
              </a:rPr>
              <a:t> chair </a:t>
            </a:r>
            <a:r>
              <a:rPr lang="en-US" sz="1600" dirty="0" err="1">
                <a:solidFill>
                  <a:schemeClr val="tx2"/>
                </a:solidFill>
                <a:latin typeface="Verdana" panose="020B0604030504040204" pitchFamily="34" charset="0"/>
              </a:rPr>
              <a:t>delle</a:t>
            </a:r>
            <a:r>
              <a:rPr lang="en-US" sz="1600" dirty="0">
                <a:solidFill>
                  <a:schemeClr val="tx2"/>
                </a:solidFill>
                <a:latin typeface="Verdana" panose="020B0604030504040204" pitchFamily="34" charset="0"/>
              </a:rPr>
              <a:t> technical committee</a:t>
            </a:r>
          </a:p>
          <a:p>
            <a:pPr marL="0" indent="0" fontAlgn="t">
              <a:spcBef>
                <a:spcPts val="0"/>
              </a:spcBef>
              <a:buNone/>
            </a:pPr>
            <a:r>
              <a:rPr lang="en-US" sz="1600" dirty="0">
                <a:solidFill>
                  <a:schemeClr val="tx2"/>
                </a:solidFill>
                <a:latin typeface="Verdana" panose="020B0604030504040204" pitchFamily="34" charset="0"/>
              </a:rPr>
              <a:t>26/06/2018. </a:t>
            </a:r>
            <a:r>
              <a:rPr lang="en-US" sz="1600" dirty="0" err="1">
                <a:solidFill>
                  <a:schemeClr val="tx2"/>
                </a:solidFill>
                <a:latin typeface="Verdana" panose="020B0604030504040204" pitchFamily="34" charset="0"/>
              </a:rPr>
              <a:t>Riunione</a:t>
            </a:r>
            <a:r>
              <a:rPr lang="en-US" sz="1600" dirty="0">
                <a:solidFill>
                  <a:schemeClr val="tx2"/>
                </a:solidFill>
                <a:latin typeface="Verdana" panose="020B0604030504040204" pitchFamily="34" charset="0"/>
              </a:rPr>
              <a:t> </a:t>
            </a:r>
            <a:r>
              <a:rPr lang="en-US" sz="1600" dirty="0" err="1">
                <a:solidFill>
                  <a:schemeClr val="tx2"/>
                </a:solidFill>
                <a:latin typeface="Verdana" panose="020B0604030504040204" pitchFamily="34" charset="0"/>
              </a:rPr>
              <a:t>tra</a:t>
            </a:r>
            <a:r>
              <a:rPr lang="en-US" sz="1600" dirty="0">
                <a:solidFill>
                  <a:schemeClr val="tx2"/>
                </a:solidFill>
                <a:latin typeface="Verdana" panose="020B0604030504040204" pitchFamily="34" charset="0"/>
              </a:rPr>
              <a:t> </a:t>
            </a:r>
            <a:r>
              <a:rPr lang="en-US" sz="1600" dirty="0" err="1">
                <a:solidFill>
                  <a:schemeClr val="tx2"/>
                </a:solidFill>
                <a:latin typeface="Verdana" panose="020B0604030504040204" pitchFamily="34" charset="0"/>
              </a:rPr>
              <a:t>tutti</a:t>
            </a:r>
            <a:r>
              <a:rPr lang="en-US" sz="1600" dirty="0">
                <a:solidFill>
                  <a:schemeClr val="tx2"/>
                </a:solidFill>
                <a:latin typeface="Verdana" panose="020B0604030504040204" pitchFamily="34" charset="0"/>
              </a:rPr>
              <a:t> </a:t>
            </a:r>
            <a:r>
              <a:rPr lang="en-US" sz="1600" dirty="0" err="1">
                <a:solidFill>
                  <a:schemeClr val="tx2"/>
                </a:solidFill>
                <a:latin typeface="Verdana" panose="020B0604030504040204" pitchFamily="34" charset="0"/>
              </a:rPr>
              <a:t>gli</a:t>
            </a:r>
            <a:r>
              <a:rPr lang="en-US" sz="1600" dirty="0">
                <a:solidFill>
                  <a:schemeClr val="tx2"/>
                </a:solidFill>
                <a:latin typeface="Verdana" panose="020B0604030504040204" pitchFamily="34" charset="0"/>
              </a:rPr>
              <a:t> officers e </a:t>
            </a:r>
            <a:r>
              <a:rPr lang="en-US" sz="1600" dirty="0" err="1">
                <a:solidFill>
                  <a:schemeClr val="tx2"/>
                </a:solidFill>
                <a:latin typeface="Verdana" panose="020B0604030504040204" pitchFamily="34" charset="0"/>
              </a:rPr>
              <a:t>i</a:t>
            </a:r>
            <a:r>
              <a:rPr lang="en-US" sz="1600" dirty="0">
                <a:solidFill>
                  <a:schemeClr val="tx2"/>
                </a:solidFill>
                <a:latin typeface="Verdana" panose="020B0604030504040204" pitchFamily="34" charset="0"/>
              </a:rPr>
              <a:t> chair </a:t>
            </a:r>
            <a:r>
              <a:rPr lang="en-US" sz="1600" dirty="0" err="1">
                <a:solidFill>
                  <a:schemeClr val="tx2"/>
                </a:solidFill>
                <a:latin typeface="Verdana" panose="020B0604030504040204" pitchFamily="34" charset="0"/>
              </a:rPr>
              <a:t>delle</a:t>
            </a:r>
            <a:r>
              <a:rPr lang="en-US" sz="1600" dirty="0">
                <a:solidFill>
                  <a:schemeClr val="tx2"/>
                </a:solidFill>
                <a:latin typeface="Verdana" panose="020B0604030504040204" pitchFamily="34" charset="0"/>
              </a:rPr>
              <a:t> technical committee</a:t>
            </a:r>
          </a:p>
          <a:p>
            <a:pPr marL="0" indent="0" fontAlgn="t">
              <a:spcBef>
                <a:spcPts val="0"/>
              </a:spcBef>
              <a:buNone/>
            </a:pPr>
            <a:endParaRPr lang="en-US" sz="1800" dirty="0">
              <a:solidFill>
                <a:schemeClr val="tx2"/>
              </a:solidFill>
              <a:latin typeface="Verdana" panose="020B0604030504040204" pitchFamily="34" charset="0"/>
            </a:endParaRPr>
          </a:p>
          <a:p>
            <a:pPr marL="0" indent="0" fontAlgn="t">
              <a:spcBef>
                <a:spcPts val="0"/>
              </a:spcBef>
              <a:buNone/>
            </a:pPr>
            <a:r>
              <a:rPr lang="en-US" sz="1800" dirty="0">
                <a:solidFill>
                  <a:schemeClr val="tx2"/>
                </a:solidFill>
                <a:latin typeface="Verdana" panose="020B0604030504040204" pitchFamily="34" charset="0"/>
              </a:rPr>
              <a:t> </a:t>
            </a:r>
          </a:p>
          <a:p>
            <a:pPr marL="0" indent="0" fontAlgn="t">
              <a:spcBef>
                <a:spcPts val="0"/>
              </a:spcBef>
              <a:buNone/>
            </a:pPr>
            <a:r>
              <a:rPr lang="en-US" sz="1800" dirty="0">
                <a:solidFill>
                  <a:schemeClr val="tx2"/>
                </a:solidFill>
                <a:latin typeface="Verdana" panose="020B0604030504040204" pitchFamily="34" charset="0"/>
              </a:rPr>
              <a:t> </a:t>
            </a:r>
          </a:p>
          <a:p>
            <a:pPr marL="0" indent="0" fontAlgn="t">
              <a:spcBef>
                <a:spcPts val="0"/>
              </a:spcBef>
              <a:buNone/>
            </a:pPr>
            <a:endParaRPr lang="en-US" sz="1800" dirty="0">
              <a:solidFill>
                <a:schemeClr val="tx2"/>
              </a:solidFill>
              <a:latin typeface="Verdana" panose="020B0604030504040204" pitchFamily="34" charset="0"/>
            </a:endParaRPr>
          </a:p>
          <a:p>
            <a:pPr fontAlgn="t">
              <a:buNone/>
            </a:pPr>
            <a:endParaRPr lang="en-US" sz="2200" b="1" dirty="0">
              <a:solidFill>
                <a:schemeClr val="tx2"/>
              </a:solidFill>
              <a:latin typeface="Verdana" panose="020B0604030504040204" pitchFamily="34" charset="0"/>
            </a:endParaRPr>
          </a:p>
          <a:p>
            <a:pPr fontAlgn="t">
              <a:buNone/>
            </a:pPr>
            <a:endParaRPr lang="en-US" sz="2200" b="1" dirty="0">
              <a:solidFill>
                <a:schemeClr val="tx2"/>
              </a:solidFill>
              <a:latin typeface="Verdana" panose="020B0604030504040204" pitchFamily="34" charset="0"/>
            </a:endParaRPr>
          </a:p>
          <a:p>
            <a:pPr fontAlgn="t">
              <a:buNone/>
            </a:pPr>
            <a:endParaRPr lang="en-US" sz="2200" b="1" dirty="0">
              <a:solidFill>
                <a:schemeClr val="tx2"/>
              </a:solidFill>
              <a:latin typeface="Verdana" panose="020B0604030504040204" pitchFamily="34" charset="0"/>
            </a:endParaRPr>
          </a:p>
        </p:txBody>
      </p:sp>
    </p:spTree>
    <p:extLst>
      <p:ext uri="{BB962C8B-B14F-4D97-AF65-F5344CB8AC3E}">
        <p14:creationId xmlns:p14="http://schemas.microsoft.com/office/powerpoint/2010/main" val="351523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21</a:t>
            </a:fld>
            <a:endParaRPr lang="en-US" dirty="0"/>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3">
            <a:extLst>
              <a:ext uri="{FF2B5EF4-FFF2-40B4-BE49-F238E27FC236}">
                <a16:creationId xmlns:a16="http://schemas.microsoft.com/office/drawing/2014/main" id="{58D3501B-AE3D-420C-BBD7-D6A676A52F91}"/>
              </a:ext>
            </a:extLst>
          </p:cNvPr>
          <p:cNvPicPr>
            <a:picLocks noChangeAspect="1"/>
          </p:cNvPicPr>
          <p:nvPr/>
        </p:nvPicPr>
        <p:blipFill>
          <a:blip r:embed="rId4"/>
          <a:stretch>
            <a:fillRect/>
          </a:stretch>
        </p:blipFill>
        <p:spPr>
          <a:xfrm>
            <a:off x="56797" y="6073889"/>
            <a:ext cx="1554869" cy="761886"/>
          </a:xfrm>
          <a:prstGeom prst="rect">
            <a:avLst/>
          </a:prstGeom>
        </p:spPr>
      </p:pic>
      <p:sp>
        <p:nvSpPr>
          <p:cNvPr id="10" name="CasellaDiTesto 9">
            <a:extLst>
              <a:ext uri="{FF2B5EF4-FFF2-40B4-BE49-F238E27FC236}">
                <a16:creationId xmlns:a16="http://schemas.microsoft.com/office/drawing/2014/main" id="{87E70EE9-0814-459D-B42F-75F17578BD0E}"/>
              </a:ext>
            </a:extLst>
          </p:cNvPr>
          <p:cNvSpPr txBox="1"/>
          <p:nvPr/>
        </p:nvSpPr>
        <p:spPr>
          <a:xfrm>
            <a:off x="135468" y="4234809"/>
            <a:ext cx="4631264" cy="861774"/>
          </a:xfrm>
          <a:prstGeom prst="rect">
            <a:avLst/>
          </a:prstGeom>
          <a:noFill/>
          <a:ln w="25400">
            <a:solidFill>
              <a:schemeClr val="accent1"/>
            </a:solidFill>
          </a:ln>
        </p:spPr>
        <p:txBody>
          <a:bodyPr wrap="square" rtlCol="0">
            <a:spAutoFit/>
          </a:bodyPr>
          <a:lstStyle/>
          <a:p>
            <a:r>
              <a:rPr lang="it-IT" b="1" dirty="0"/>
              <a:t>Calogero Oddo</a:t>
            </a:r>
          </a:p>
          <a:p>
            <a:r>
              <a:rPr lang="it-IT" dirty="0"/>
              <a:t>calogero.oddo@santannapisa.it</a:t>
            </a:r>
          </a:p>
          <a:p>
            <a:r>
              <a:rPr lang="it-IT" sz="1400" i="1" dirty="0"/>
              <a:t>Scuola Superiore Sant’Anna</a:t>
            </a:r>
          </a:p>
        </p:txBody>
      </p:sp>
      <p:sp>
        <p:nvSpPr>
          <p:cNvPr id="13" name="CasellaDiTesto 12">
            <a:extLst>
              <a:ext uri="{FF2B5EF4-FFF2-40B4-BE49-F238E27FC236}">
                <a16:creationId xmlns:a16="http://schemas.microsoft.com/office/drawing/2014/main" id="{F75925D4-C4D4-47CD-B9CB-0953560DCF84}"/>
              </a:ext>
            </a:extLst>
          </p:cNvPr>
          <p:cNvSpPr txBox="1"/>
          <p:nvPr/>
        </p:nvSpPr>
        <p:spPr>
          <a:xfrm>
            <a:off x="4855976" y="4234809"/>
            <a:ext cx="4114800" cy="861774"/>
          </a:xfrm>
          <a:prstGeom prst="rect">
            <a:avLst/>
          </a:prstGeom>
          <a:noFill/>
          <a:ln w="25400">
            <a:solidFill>
              <a:schemeClr val="accent1"/>
            </a:solidFill>
          </a:ln>
        </p:spPr>
        <p:txBody>
          <a:bodyPr wrap="square" rtlCol="0">
            <a:spAutoFit/>
          </a:bodyPr>
          <a:lstStyle/>
          <a:p>
            <a:r>
              <a:rPr lang="it-IT" b="1" dirty="0"/>
              <a:t>Danilo Pani</a:t>
            </a:r>
          </a:p>
          <a:p>
            <a:r>
              <a:rPr lang="it-IT" dirty="0"/>
              <a:t>danilo.pani@diee.unica.it </a:t>
            </a:r>
          </a:p>
          <a:p>
            <a:r>
              <a:rPr lang="it-IT" sz="1400" i="1" dirty="0"/>
              <a:t>Università di Cagliari</a:t>
            </a:r>
          </a:p>
        </p:txBody>
      </p:sp>
      <p:sp>
        <p:nvSpPr>
          <p:cNvPr id="15" name="CasellaDiTesto 14">
            <a:extLst>
              <a:ext uri="{FF2B5EF4-FFF2-40B4-BE49-F238E27FC236}">
                <a16:creationId xmlns:a16="http://schemas.microsoft.com/office/drawing/2014/main" id="{A497D6E8-7020-4FD0-AC0D-69F63677827E}"/>
              </a:ext>
            </a:extLst>
          </p:cNvPr>
          <p:cNvSpPr txBox="1"/>
          <p:nvPr/>
        </p:nvSpPr>
        <p:spPr>
          <a:xfrm>
            <a:off x="135468" y="2984051"/>
            <a:ext cx="4631264" cy="861774"/>
          </a:xfrm>
          <a:prstGeom prst="rect">
            <a:avLst/>
          </a:prstGeom>
          <a:noFill/>
          <a:ln w="25400">
            <a:solidFill>
              <a:schemeClr val="accent1"/>
            </a:solidFill>
          </a:ln>
        </p:spPr>
        <p:txBody>
          <a:bodyPr wrap="square" rtlCol="0">
            <a:spAutoFit/>
          </a:bodyPr>
          <a:lstStyle/>
          <a:p>
            <a:r>
              <a:rPr lang="it-IT" b="1" dirty="0"/>
              <a:t>Paola </a:t>
            </a:r>
            <a:r>
              <a:rPr lang="it-IT" b="1" dirty="0" err="1"/>
              <a:t>Saccomandi</a:t>
            </a:r>
            <a:endParaRPr lang="it-IT" b="1" dirty="0"/>
          </a:p>
          <a:p>
            <a:r>
              <a:rPr lang="it-IT" dirty="0"/>
              <a:t>paola.saccomandi@polimi.it</a:t>
            </a:r>
          </a:p>
          <a:p>
            <a:r>
              <a:rPr lang="it-IT" sz="1400" i="1" dirty="0"/>
              <a:t>Politecnico di Milano</a:t>
            </a:r>
          </a:p>
        </p:txBody>
      </p:sp>
      <p:sp>
        <p:nvSpPr>
          <p:cNvPr id="16" name="CasellaDiTesto 15">
            <a:extLst>
              <a:ext uri="{FF2B5EF4-FFF2-40B4-BE49-F238E27FC236}">
                <a16:creationId xmlns:a16="http://schemas.microsoft.com/office/drawing/2014/main" id="{A4F8EE89-C02F-4FAC-A9FC-80145E1A226C}"/>
              </a:ext>
            </a:extLst>
          </p:cNvPr>
          <p:cNvSpPr txBox="1"/>
          <p:nvPr/>
        </p:nvSpPr>
        <p:spPr>
          <a:xfrm>
            <a:off x="4855976" y="2984051"/>
            <a:ext cx="4114800" cy="861774"/>
          </a:xfrm>
          <a:prstGeom prst="rect">
            <a:avLst/>
          </a:prstGeom>
          <a:noFill/>
          <a:ln w="25400">
            <a:solidFill>
              <a:schemeClr val="accent1"/>
            </a:solidFill>
          </a:ln>
        </p:spPr>
        <p:txBody>
          <a:bodyPr wrap="square" rtlCol="0">
            <a:spAutoFit/>
          </a:bodyPr>
          <a:lstStyle/>
          <a:p>
            <a:r>
              <a:rPr lang="it-IT" b="1" dirty="0"/>
              <a:t>Emiliano Schena</a:t>
            </a:r>
          </a:p>
          <a:p>
            <a:r>
              <a:rPr lang="it-IT" dirty="0"/>
              <a:t>e.schena@unicampus.it</a:t>
            </a:r>
            <a:endParaRPr lang="it-IT" b="1" dirty="0"/>
          </a:p>
          <a:p>
            <a:r>
              <a:rPr lang="it-IT" sz="1400" i="1" dirty="0"/>
              <a:t>Università Campus </a:t>
            </a:r>
            <a:r>
              <a:rPr lang="it-IT" sz="1400" i="1" dirty="0" err="1"/>
              <a:t>Bio</a:t>
            </a:r>
            <a:r>
              <a:rPr lang="it-IT" sz="1400" i="1" dirty="0"/>
              <a:t>-Medico di Roma</a:t>
            </a:r>
          </a:p>
        </p:txBody>
      </p:sp>
      <p:sp>
        <p:nvSpPr>
          <p:cNvPr id="17" name="CasellaDiTesto 16">
            <a:extLst>
              <a:ext uri="{FF2B5EF4-FFF2-40B4-BE49-F238E27FC236}">
                <a16:creationId xmlns:a16="http://schemas.microsoft.com/office/drawing/2014/main" id="{4E75B048-F774-45FC-AEBB-0CF0A96832B2}"/>
              </a:ext>
            </a:extLst>
          </p:cNvPr>
          <p:cNvSpPr txBox="1"/>
          <p:nvPr/>
        </p:nvSpPr>
        <p:spPr>
          <a:xfrm>
            <a:off x="0" y="1324199"/>
            <a:ext cx="9143999" cy="1107996"/>
          </a:xfrm>
          <a:prstGeom prst="rect">
            <a:avLst/>
          </a:prstGeom>
          <a:noFill/>
        </p:spPr>
        <p:txBody>
          <a:bodyPr wrap="square" rtlCol="0">
            <a:spAutoFit/>
          </a:bodyPr>
          <a:lstStyle/>
          <a:p>
            <a:pPr algn="ctr"/>
            <a:r>
              <a:rPr lang="it-IT" sz="6600" dirty="0">
                <a:solidFill>
                  <a:schemeClr val="bg2">
                    <a:lumMod val="25000"/>
                  </a:schemeClr>
                </a:solidFill>
                <a:latin typeface="Miriam Fixed" pitchFamily="49" charset="-79"/>
                <a:cs typeface="Miriam Fixed" pitchFamily="49" charset="-79"/>
              </a:rPr>
              <a:t>Grazie per l’attenzione!</a:t>
            </a:r>
          </a:p>
        </p:txBody>
      </p:sp>
      <p:sp>
        <p:nvSpPr>
          <p:cNvPr id="11" name="CasellaDiTesto 10">
            <a:extLst>
              <a:ext uri="{FF2B5EF4-FFF2-40B4-BE49-F238E27FC236}">
                <a16:creationId xmlns:a16="http://schemas.microsoft.com/office/drawing/2014/main" id="{78520208-BEF5-476A-8D06-165CA046BEB6}"/>
              </a:ext>
            </a:extLst>
          </p:cNvPr>
          <p:cNvSpPr txBox="1"/>
          <p:nvPr/>
        </p:nvSpPr>
        <p:spPr>
          <a:xfrm>
            <a:off x="1169174" y="5168252"/>
            <a:ext cx="6805649" cy="461665"/>
          </a:xfrm>
          <a:prstGeom prst="rect">
            <a:avLst/>
          </a:prstGeom>
          <a:noFill/>
          <a:ln w="25400">
            <a:solidFill>
              <a:schemeClr val="accent1"/>
            </a:solidFill>
          </a:ln>
        </p:spPr>
        <p:txBody>
          <a:bodyPr wrap="square" rtlCol="0">
            <a:spAutoFit/>
          </a:bodyPr>
          <a:lstStyle/>
          <a:p>
            <a:pPr algn="ctr"/>
            <a:r>
              <a:rPr lang="it-IT" sz="2400" b="1" dirty="0"/>
              <a:t>http://sites.ieee.org/italy-sensors/</a:t>
            </a:r>
          </a:p>
        </p:txBody>
      </p:sp>
    </p:spTree>
    <p:extLst>
      <p:ext uri="{BB962C8B-B14F-4D97-AF65-F5344CB8AC3E}">
        <p14:creationId xmlns:p14="http://schemas.microsoft.com/office/powerpoint/2010/main" val="3266187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3</a:t>
            </a:fld>
            <a:endParaRPr lang="en-US" dirty="0"/>
          </a:p>
        </p:txBody>
      </p:sp>
      <p:sp>
        <p:nvSpPr>
          <p:cNvPr id="11267" name="Title 3"/>
          <p:cNvSpPr>
            <a:spLocks noGrp="1"/>
          </p:cNvSpPr>
          <p:nvPr>
            <p:ph type="title"/>
          </p:nvPr>
        </p:nvSpPr>
        <p:spPr/>
        <p:txBody>
          <a:bodyPr/>
          <a:lstStyle/>
          <a:p>
            <a:pPr algn="ctr"/>
            <a:r>
              <a:rPr lang="en-US" dirty="0" err="1">
                <a:latin typeface="Verdana" panose="020B0604030504040204" pitchFamily="34" charset="0"/>
              </a:rPr>
              <a:t>Definizione</a:t>
            </a:r>
            <a:r>
              <a:rPr lang="en-US" dirty="0">
                <a:latin typeface="Verdana" panose="020B0604030504040204" pitchFamily="34" charset="0"/>
              </a:rPr>
              <a:t> e </a:t>
            </a:r>
            <a:r>
              <a:rPr lang="en-US" dirty="0" err="1">
                <a:latin typeface="Verdana" panose="020B0604030504040204" pitchFamily="34" charset="0"/>
              </a:rPr>
              <a:t>attività</a:t>
            </a:r>
            <a:r>
              <a:rPr lang="en-US" dirty="0">
                <a:latin typeface="Verdana" panose="020B0604030504040204" pitchFamily="34" charset="0"/>
              </a:rPr>
              <a:t> di un chapter</a:t>
            </a:r>
            <a:endParaRPr lang="en-US" dirty="0">
              <a:latin typeface="Verdana" charset="0"/>
            </a:endParaRPr>
          </a:p>
        </p:txBody>
      </p:sp>
      <p:sp>
        <p:nvSpPr>
          <p:cNvPr id="11268" name="Content Placeholder 4"/>
          <p:cNvSpPr>
            <a:spLocks noGrp="1"/>
          </p:cNvSpPr>
          <p:nvPr>
            <p:ph sz="quarter" idx="14"/>
          </p:nvPr>
        </p:nvSpPr>
        <p:spPr>
          <a:xfrm>
            <a:off x="365125" y="1493832"/>
            <a:ext cx="8326438" cy="4389437"/>
          </a:xfrm>
        </p:spPr>
        <p:txBody>
          <a:bodyPr/>
          <a:lstStyle/>
          <a:p>
            <a:pPr fontAlgn="t">
              <a:buNone/>
            </a:pPr>
            <a:r>
              <a:rPr lang="en-US" sz="2800" b="1" dirty="0" err="1">
                <a:solidFill>
                  <a:schemeClr val="tx2"/>
                </a:solidFill>
                <a:latin typeface="Verdana" panose="020B0604030504040204" pitchFamily="34" charset="0"/>
              </a:rPr>
              <a:t>Definizione</a:t>
            </a:r>
            <a:endParaRPr lang="en-US" sz="2800" b="1" dirty="0">
              <a:solidFill>
                <a:schemeClr val="tx2"/>
              </a:solidFill>
              <a:latin typeface="Verdana" panose="020B0604030504040204" pitchFamily="34" charset="0"/>
            </a:endParaRPr>
          </a:p>
          <a:p>
            <a:pPr marL="0" indent="0" fontAlgn="t">
              <a:spcBef>
                <a:spcPts val="0"/>
              </a:spcBef>
              <a:buNone/>
            </a:pPr>
            <a:r>
              <a:rPr lang="en-US" sz="2200" b="1" dirty="0">
                <a:solidFill>
                  <a:schemeClr val="tx2"/>
                </a:solidFill>
                <a:latin typeface="Verdana" panose="020B0604030504040204" pitchFamily="34" charset="0"/>
              </a:rPr>
              <a:t>Sotto-</a:t>
            </a:r>
            <a:r>
              <a:rPr lang="en-US" sz="2200" b="1" dirty="0" err="1">
                <a:solidFill>
                  <a:schemeClr val="tx2"/>
                </a:solidFill>
                <a:latin typeface="Verdana" panose="020B0604030504040204" pitchFamily="34" charset="0"/>
              </a:rPr>
              <a:t>unità</a:t>
            </a:r>
            <a:r>
              <a:rPr lang="en-US" sz="2200" b="1" dirty="0">
                <a:solidFill>
                  <a:schemeClr val="tx2"/>
                </a:solidFill>
                <a:latin typeface="Verdana" panose="020B0604030504040204" pitchFamily="34" charset="0"/>
              </a:rPr>
              <a:t> di </a:t>
            </a:r>
            <a:r>
              <a:rPr lang="en-US" sz="2200" b="1" dirty="0" err="1">
                <a:solidFill>
                  <a:schemeClr val="tx2"/>
                </a:solidFill>
                <a:latin typeface="Verdana" panose="020B0604030504040204" pitchFamily="34" charset="0"/>
              </a:rPr>
              <a:t>una</a:t>
            </a:r>
            <a:r>
              <a:rPr lang="en-US" sz="2200" b="1" dirty="0">
                <a:solidFill>
                  <a:schemeClr val="tx2"/>
                </a:solidFill>
                <a:latin typeface="Verdana" panose="020B0604030504040204" pitchFamily="34" charset="0"/>
              </a:rPr>
              <a:t> o </a:t>
            </a:r>
            <a:r>
              <a:rPr lang="en-US" sz="2200" b="1" dirty="0" err="1">
                <a:solidFill>
                  <a:schemeClr val="tx2"/>
                </a:solidFill>
                <a:latin typeface="Verdana" panose="020B0604030504040204" pitchFamily="34" charset="0"/>
              </a:rPr>
              <a:t>più</a:t>
            </a:r>
            <a:r>
              <a:rPr lang="en-US" sz="2200" b="1" dirty="0">
                <a:solidFill>
                  <a:schemeClr val="tx2"/>
                </a:solidFill>
                <a:latin typeface="Verdana" panose="020B0604030504040204" pitchFamily="34" charset="0"/>
              </a:rPr>
              <a:t> IEEE Sections, </a:t>
            </a:r>
            <a:r>
              <a:rPr lang="en-US" sz="2200" b="1" dirty="0" err="1">
                <a:solidFill>
                  <a:schemeClr val="tx2"/>
                </a:solidFill>
                <a:latin typeface="Verdana" panose="020B0604030504040204" pitchFamily="34" charset="0"/>
              </a:rPr>
              <a:t>costituite</a:t>
            </a:r>
            <a:r>
              <a:rPr lang="en-US" sz="2200" b="1" dirty="0">
                <a:solidFill>
                  <a:schemeClr val="tx2"/>
                </a:solidFill>
                <a:latin typeface="Verdana" panose="020B0604030504040204" pitchFamily="34" charset="0"/>
              </a:rPr>
              <a:t> da </a:t>
            </a:r>
            <a:r>
              <a:rPr lang="en-US" sz="2200" b="1" dirty="0" err="1">
                <a:solidFill>
                  <a:schemeClr val="tx2"/>
                </a:solidFill>
                <a:latin typeface="Verdana" panose="020B0604030504040204" pitchFamily="34" charset="0"/>
              </a:rPr>
              <a:t>membri</a:t>
            </a:r>
            <a:r>
              <a:rPr lang="en-US" sz="2200" b="1" dirty="0">
                <a:solidFill>
                  <a:schemeClr val="tx2"/>
                </a:solidFill>
                <a:latin typeface="Verdana" panose="020B0604030504040204" pitchFamily="34" charset="0"/>
              </a:rPr>
              <a:t> di </a:t>
            </a:r>
            <a:r>
              <a:rPr lang="en-US" sz="2200" b="1" dirty="0" err="1">
                <a:solidFill>
                  <a:schemeClr val="tx2"/>
                </a:solidFill>
                <a:latin typeface="Verdana" panose="020B0604030504040204" pitchFamily="34" charset="0"/>
              </a:rPr>
              <a:t>una</a:t>
            </a:r>
            <a:r>
              <a:rPr lang="en-US" sz="2200" b="1" dirty="0">
                <a:solidFill>
                  <a:schemeClr val="tx2"/>
                </a:solidFill>
                <a:latin typeface="Verdana" panose="020B0604030504040204" pitchFamily="34" charset="0"/>
              </a:rPr>
              <a:t> o </a:t>
            </a:r>
            <a:r>
              <a:rPr lang="en-US" sz="2200" b="1" dirty="0" err="1">
                <a:solidFill>
                  <a:schemeClr val="tx2"/>
                </a:solidFill>
                <a:latin typeface="Verdana" panose="020B0604030504040204" pitchFamily="34" charset="0"/>
              </a:rPr>
              <a:t>più</a:t>
            </a:r>
            <a:r>
              <a:rPr lang="en-US" sz="2200" b="1" dirty="0">
                <a:solidFill>
                  <a:schemeClr val="tx2"/>
                </a:solidFill>
                <a:latin typeface="Verdana" panose="020B0604030504040204" pitchFamily="34" charset="0"/>
              </a:rPr>
              <a:t> IEEE Societies </a:t>
            </a:r>
            <a:r>
              <a:rPr lang="en-US" sz="2200" b="1" dirty="0" err="1">
                <a:solidFill>
                  <a:schemeClr val="tx2"/>
                </a:solidFill>
                <a:latin typeface="Verdana" panose="020B0604030504040204" pitchFamily="34" charset="0"/>
              </a:rPr>
              <a:t>che</a:t>
            </a:r>
            <a:r>
              <a:rPr lang="en-US" sz="2200" b="1" dirty="0">
                <a:solidFill>
                  <a:schemeClr val="tx2"/>
                </a:solidFill>
                <a:latin typeface="Verdana" panose="020B0604030504040204" pitchFamily="34" charset="0"/>
              </a:rPr>
              <a:t> </a:t>
            </a:r>
            <a:r>
              <a:rPr lang="en-US" sz="2200" b="1" dirty="0" err="1">
                <a:solidFill>
                  <a:schemeClr val="tx2"/>
                </a:solidFill>
                <a:latin typeface="Verdana" panose="020B0604030504040204" pitchFamily="34" charset="0"/>
              </a:rPr>
              <a:t>condividono</a:t>
            </a:r>
            <a:r>
              <a:rPr lang="en-US" sz="2200" b="1" dirty="0">
                <a:solidFill>
                  <a:schemeClr val="tx2"/>
                </a:solidFill>
                <a:latin typeface="Verdana" panose="020B0604030504040204" pitchFamily="34" charset="0"/>
              </a:rPr>
              <a:t> </a:t>
            </a:r>
            <a:r>
              <a:rPr lang="en-US" sz="2200" b="1" u="sng" dirty="0" err="1">
                <a:solidFill>
                  <a:schemeClr val="tx2"/>
                </a:solidFill>
                <a:latin typeface="Verdana" panose="020B0604030504040204" pitchFamily="34" charset="0"/>
              </a:rPr>
              <a:t>interessi</a:t>
            </a:r>
            <a:r>
              <a:rPr lang="en-US" sz="2200" b="1" dirty="0">
                <a:solidFill>
                  <a:schemeClr val="tx2"/>
                </a:solidFill>
                <a:latin typeface="Verdana" panose="020B0604030504040204" pitchFamily="34" charset="0"/>
              </a:rPr>
              <a:t> e </a:t>
            </a:r>
            <a:r>
              <a:rPr lang="en-US" sz="2200" b="1" u="sng" dirty="0" err="1">
                <a:solidFill>
                  <a:schemeClr val="tx2"/>
                </a:solidFill>
                <a:latin typeface="Verdana" panose="020B0604030504040204" pitchFamily="34" charset="0"/>
              </a:rPr>
              <a:t>prossimità</a:t>
            </a:r>
            <a:r>
              <a:rPr lang="en-US" sz="2200" b="1" u="sng" dirty="0">
                <a:solidFill>
                  <a:schemeClr val="tx2"/>
                </a:solidFill>
                <a:latin typeface="Verdana" panose="020B0604030504040204" pitchFamily="34" charset="0"/>
              </a:rPr>
              <a:t> </a:t>
            </a:r>
            <a:r>
              <a:rPr lang="en-US" sz="2200" b="1" u="sng" dirty="0" err="1">
                <a:solidFill>
                  <a:schemeClr val="tx2"/>
                </a:solidFill>
                <a:latin typeface="Verdana" panose="020B0604030504040204" pitchFamily="34" charset="0"/>
              </a:rPr>
              <a:t>geografica</a:t>
            </a:r>
            <a:endParaRPr lang="en-US" sz="2200" b="1" u="sng" dirty="0">
              <a:solidFill>
                <a:schemeClr val="tx2"/>
              </a:solidFill>
              <a:latin typeface="Verdana" panose="020B0604030504040204" pitchFamily="34" charset="0"/>
            </a:endParaRPr>
          </a:p>
          <a:p>
            <a:pPr marL="0" indent="0" fontAlgn="t">
              <a:spcBef>
                <a:spcPts val="0"/>
              </a:spcBef>
              <a:buNone/>
            </a:pPr>
            <a:endParaRPr lang="en-US" sz="2200" b="1" dirty="0">
              <a:solidFill>
                <a:schemeClr val="tx2"/>
              </a:solidFill>
              <a:latin typeface="Verdana" panose="020B0604030504040204" pitchFamily="34" charset="0"/>
            </a:endParaRPr>
          </a:p>
          <a:p>
            <a:pPr fontAlgn="t">
              <a:buNone/>
            </a:pPr>
            <a:r>
              <a:rPr lang="en-US" sz="2800" b="1" dirty="0" err="1">
                <a:solidFill>
                  <a:schemeClr val="tx2"/>
                </a:solidFill>
                <a:latin typeface="Verdana" panose="020B0604030504040204" pitchFamily="34" charset="0"/>
              </a:rPr>
              <a:t>Attività</a:t>
            </a:r>
            <a:endParaRPr lang="en-US" sz="2800" b="1" dirty="0">
              <a:solidFill>
                <a:schemeClr val="tx2"/>
              </a:solidFill>
              <a:latin typeface="Verdana" panose="020B0604030504040204" pitchFamily="34" charset="0"/>
            </a:endParaRPr>
          </a:p>
          <a:p>
            <a:pPr marL="0" indent="0" fontAlgn="t">
              <a:spcBef>
                <a:spcPts val="0"/>
              </a:spcBef>
              <a:buNone/>
            </a:pPr>
            <a:r>
              <a:rPr lang="en-US" sz="2200" b="1" dirty="0">
                <a:solidFill>
                  <a:schemeClr val="tx2"/>
                </a:solidFill>
                <a:latin typeface="Verdana" panose="020B0604030504040204" pitchFamily="34" charset="0"/>
              </a:rPr>
              <a:t>guest speakers, Workshops, </a:t>
            </a:r>
            <a:r>
              <a:rPr lang="en-US" sz="2200" b="1" dirty="0" err="1">
                <a:solidFill>
                  <a:schemeClr val="tx2"/>
                </a:solidFill>
                <a:latin typeface="Verdana" panose="020B0604030504040204" pitchFamily="34" charset="0"/>
              </a:rPr>
              <a:t>seminari</a:t>
            </a:r>
            <a:r>
              <a:rPr lang="en-US" sz="2200" b="1" dirty="0">
                <a:solidFill>
                  <a:schemeClr val="tx2"/>
                </a:solidFill>
                <a:latin typeface="Verdana" panose="020B0604030504040204" pitchFamily="34" charset="0"/>
              </a:rPr>
              <a:t>,..</a:t>
            </a:r>
          </a:p>
          <a:p>
            <a:pPr marL="0" indent="0" fontAlgn="t">
              <a:spcBef>
                <a:spcPts val="0"/>
              </a:spcBef>
              <a:buNone/>
            </a:pPr>
            <a:endParaRPr lang="en-US" sz="2200" b="1" dirty="0">
              <a:solidFill>
                <a:schemeClr val="tx2"/>
              </a:solidFill>
              <a:latin typeface="Verdana" panose="020B0604030504040204" pitchFamily="34" charset="0"/>
            </a:endParaRPr>
          </a:p>
          <a:p>
            <a:pPr fontAlgn="t">
              <a:buNone/>
            </a:pPr>
            <a:r>
              <a:rPr lang="en-US" sz="2800" b="1" dirty="0">
                <a:solidFill>
                  <a:schemeClr val="tx2"/>
                </a:solidFill>
                <a:latin typeface="Verdana" panose="020B0604030504040204" pitchFamily="34" charset="0"/>
              </a:rPr>
              <a:t>Fondazione</a:t>
            </a:r>
          </a:p>
          <a:p>
            <a:pPr marL="0" indent="0" fontAlgn="t">
              <a:spcBef>
                <a:spcPts val="0"/>
              </a:spcBef>
              <a:buNone/>
            </a:pPr>
            <a:r>
              <a:rPr lang="en-US" sz="2200" b="1" dirty="0" err="1">
                <a:solidFill>
                  <a:schemeClr val="tx2"/>
                </a:solidFill>
                <a:latin typeface="Verdana" panose="020B0604030504040204" pitchFamily="34" charset="0"/>
              </a:rPr>
              <a:t>Tramite</a:t>
            </a:r>
            <a:r>
              <a:rPr lang="en-US" sz="2200" b="1" dirty="0">
                <a:solidFill>
                  <a:schemeClr val="tx2"/>
                </a:solidFill>
                <a:latin typeface="Verdana" panose="020B0604030504040204" pitchFamily="34" charset="0"/>
              </a:rPr>
              <a:t> </a:t>
            </a:r>
            <a:r>
              <a:rPr lang="en-US" sz="2200" b="1" dirty="0" err="1">
                <a:solidFill>
                  <a:schemeClr val="tx2"/>
                </a:solidFill>
                <a:latin typeface="Verdana" panose="020B0604030504040204" pitchFamily="34" charset="0"/>
              </a:rPr>
              <a:t>petizione</a:t>
            </a:r>
            <a:endParaRPr lang="en-US" sz="2200" b="1" dirty="0">
              <a:solidFill>
                <a:schemeClr val="tx2"/>
              </a:solidFill>
              <a:latin typeface="Verdana" panose="020B0604030504040204" pitchFamily="34" charset="0"/>
            </a:endParaRPr>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AC2D933E-0D8F-4CC4-AE56-341511AAE6FD}"/>
              </a:ext>
            </a:extLst>
          </p:cNvPr>
          <p:cNvPicPr>
            <a:picLocks noChangeAspect="1"/>
          </p:cNvPicPr>
          <p:nvPr/>
        </p:nvPicPr>
        <p:blipFill>
          <a:blip r:embed="rId4"/>
          <a:stretch>
            <a:fillRect/>
          </a:stretch>
        </p:blipFill>
        <p:spPr>
          <a:xfrm>
            <a:off x="56797" y="6073889"/>
            <a:ext cx="1554869" cy="761886"/>
          </a:xfrm>
          <a:prstGeom prst="rect">
            <a:avLst/>
          </a:prstGeom>
        </p:spPr>
      </p:pic>
    </p:spTree>
    <p:extLst>
      <p:ext uri="{BB962C8B-B14F-4D97-AF65-F5344CB8AC3E}">
        <p14:creationId xmlns:p14="http://schemas.microsoft.com/office/powerpoint/2010/main" val="166932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4</a:t>
            </a:fld>
            <a:endParaRPr lang="en-US" dirty="0"/>
          </a:p>
        </p:txBody>
      </p:sp>
      <p:sp>
        <p:nvSpPr>
          <p:cNvPr id="11267" name="Title 3"/>
          <p:cNvSpPr>
            <a:spLocks noGrp="1"/>
          </p:cNvSpPr>
          <p:nvPr>
            <p:ph type="title"/>
          </p:nvPr>
        </p:nvSpPr>
        <p:spPr/>
        <p:txBody>
          <a:bodyPr/>
          <a:lstStyle/>
          <a:p>
            <a:pPr algn="ctr"/>
            <a:r>
              <a:rPr lang="en-US" altLang="it-IT" dirty="0">
                <a:latin typeface="Verdana" panose="020B0604030504040204" pitchFamily="34" charset="0"/>
              </a:rPr>
              <a:t>IEEE Sensors Council</a:t>
            </a:r>
            <a:endParaRPr lang="en-US" dirty="0">
              <a:latin typeface="Verdana" charset="0"/>
            </a:endParaRPr>
          </a:p>
        </p:txBody>
      </p:sp>
      <p:sp>
        <p:nvSpPr>
          <p:cNvPr id="11268" name="Content Placeholder 4"/>
          <p:cNvSpPr>
            <a:spLocks noGrp="1"/>
          </p:cNvSpPr>
          <p:nvPr>
            <p:ph sz="quarter" idx="14"/>
          </p:nvPr>
        </p:nvSpPr>
        <p:spPr>
          <a:xfrm>
            <a:off x="365125" y="1493832"/>
            <a:ext cx="8707252" cy="5227643"/>
          </a:xfrm>
        </p:spPr>
        <p:txBody>
          <a:bodyPr/>
          <a:lstStyle/>
          <a:p>
            <a:pPr fontAlgn="t">
              <a:buNone/>
            </a:pPr>
            <a:r>
              <a:rPr lang="en-US" sz="2800" b="1" dirty="0">
                <a:solidFill>
                  <a:schemeClr val="tx2"/>
                </a:solidFill>
                <a:latin typeface="Verdana" panose="020B0604030504040204" pitchFamily="34" charset="0"/>
              </a:rPr>
              <a:t>IEEE Sensors Council</a:t>
            </a:r>
          </a:p>
          <a:p>
            <a:pPr>
              <a:lnSpc>
                <a:spcPct val="114000"/>
              </a:lnSpc>
              <a:spcBef>
                <a:spcPct val="0"/>
              </a:spcBef>
              <a:buSzTx/>
              <a:buFont typeface="Arial" panose="020B0604020202020204" pitchFamily="34" charset="0"/>
              <a:buChar char="•"/>
            </a:pPr>
            <a:r>
              <a:rPr lang="en-US" altLang="it-IT" sz="2200" b="1" dirty="0" err="1">
                <a:solidFill>
                  <a:schemeClr val="tx2"/>
                </a:solidFill>
                <a:latin typeface="Verdana" panose="020B0604030504040204" pitchFamily="34" charset="0"/>
              </a:rPr>
              <a:t>Fondato</a:t>
            </a:r>
            <a:r>
              <a:rPr lang="en-US" altLang="it-IT" sz="2200" b="1" dirty="0">
                <a:solidFill>
                  <a:schemeClr val="tx2"/>
                </a:solidFill>
                <a:latin typeface="Verdana" panose="020B0604030504040204" pitchFamily="34" charset="0"/>
              </a:rPr>
              <a:t> </a:t>
            </a:r>
            <a:r>
              <a:rPr lang="en-US" altLang="it-IT" sz="2200" b="1" dirty="0" err="1">
                <a:solidFill>
                  <a:schemeClr val="tx2"/>
                </a:solidFill>
                <a:latin typeface="Verdana" panose="020B0604030504040204" pitchFamily="34" charset="0"/>
              </a:rPr>
              <a:t>nel</a:t>
            </a:r>
            <a:r>
              <a:rPr lang="en-US" altLang="it-IT" sz="2200" b="1" dirty="0">
                <a:solidFill>
                  <a:schemeClr val="tx2"/>
                </a:solidFill>
                <a:latin typeface="Verdana" panose="020B0604030504040204" pitchFamily="34" charset="0"/>
              </a:rPr>
              <a:t> 1998 da 14 societies </a:t>
            </a:r>
            <a:r>
              <a:rPr lang="en-US" altLang="it-IT" sz="2200" b="1" dirty="0" err="1">
                <a:solidFill>
                  <a:schemeClr val="tx2"/>
                </a:solidFill>
                <a:latin typeface="Verdana" panose="020B0604030504040204" pitchFamily="34" charset="0"/>
              </a:rPr>
              <a:t>firmatarie</a:t>
            </a:r>
            <a:endParaRPr lang="en-US" altLang="it-IT" sz="2200" b="1" dirty="0">
              <a:solidFill>
                <a:schemeClr val="tx2"/>
              </a:solidFill>
              <a:latin typeface="Verdana" panose="020B0604030504040204" pitchFamily="34" charset="0"/>
            </a:endParaRPr>
          </a:p>
          <a:p>
            <a:pPr>
              <a:lnSpc>
                <a:spcPct val="114000"/>
              </a:lnSpc>
              <a:spcBef>
                <a:spcPct val="0"/>
              </a:spcBef>
              <a:buSzTx/>
              <a:buFont typeface="Arial" panose="020B0604020202020204" pitchFamily="34" charset="0"/>
              <a:buChar char="•"/>
            </a:pPr>
            <a:r>
              <a:rPr lang="en-US" altLang="it-IT" sz="2200" b="1" dirty="0" err="1">
                <a:solidFill>
                  <a:schemeClr val="tx2"/>
                </a:solidFill>
                <a:latin typeface="Verdana" panose="020B0604030504040204" pitchFamily="34" charset="0"/>
              </a:rPr>
              <a:t>Affiliato</a:t>
            </a:r>
            <a:r>
              <a:rPr lang="en-US" altLang="it-IT" sz="2200" b="1" dirty="0">
                <a:solidFill>
                  <a:schemeClr val="tx2"/>
                </a:solidFill>
                <a:latin typeface="Verdana" panose="020B0604030504040204" pitchFamily="34" charset="0"/>
              </a:rPr>
              <a:t> a 26 societies con &gt;260000 membership</a:t>
            </a:r>
          </a:p>
          <a:p>
            <a:pPr>
              <a:lnSpc>
                <a:spcPct val="114000"/>
              </a:lnSpc>
              <a:spcBef>
                <a:spcPct val="0"/>
              </a:spcBef>
              <a:buSzTx/>
              <a:buFont typeface="Arial" panose="020B0604020202020204" pitchFamily="34" charset="0"/>
              <a:buChar char="•"/>
            </a:pPr>
            <a:r>
              <a:rPr lang="en-US" altLang="it-IT" sz="2200" b="1" dirty="0" err="1">
                <a:solidFill>
                  <a:schemeClr val="tx2"/>
                </a:solidFill>
                <a:latin typeface="Verdana" panose="020B0604030504040204" pitchFamily="34" charset="0"/>
              </a:rPr>
              <a:t>Obiettivi</a:t>
            </a:r>
            <a:r>
              <a:rPr lang="en-US" altLang="it-IT" sz="2200" b="1" dirty="0">
                <a:solidFill>
                  <a:schemeClr val="tx2"/>
                </a:solidFill>
                <a:latin typeface="Verdana" panose="020B0604030504040204" pitchFamily="34" charset="0"/>
              </a:rPr>
              <a:t>:</a:t>
            </a:r>
          </a:p>
          <a:p>
            <a:pPr marL="0" indent="0" algn="just">
              <a:lnSpc>
                <a:spcPct val="114000"/>
              </a:lnSpc>
              <a:spcBef>
                <a:spcPct val="0"/>
              </a:spcBef>
              <a:buSzTx/>
              <a:buNone/>
            </a:pPr>
            <a:r>
              <a:rPr lang="en-US" altLang="it-IT" sz="2000" b="1" i="1" dirty="0">
                <a:solidFill>
                  <a:schemeClr val="tx2"/>
                </a:solidFill>
                <a:latin typeface="Verdana" panose="020B0604030504040204" pitchFamily="34" charset="0"/>
              </a:rPr>
              <a:t>“..</a:t>
            </a:r>
            <a:r>
              <a:rPr lang="en-US" sz="2000" b="1" i="1" dirty="0">
                <a:solidFill>
                  <a:schemeClr val="tx2"/>
                </a:solidFill>
                <a:latin typeface="Verdana" panose="020B0604030504040204" pitchFamily="34" charset="0"/>
              </a:rPr>
              <a:t> to serve the sensor community with new publications, conferences, and technical committees. Its fields of interest and activities are the theory, design, fabrication, manufacturing, and application of devices for sensing and transducing physical, chemical, and biological phenomena, </a:t>
            </a:r>
            <a:r>
              <a:rPr lang="en-US" sz="2000" b="1" i="1" u="sng" dirty="0">
                <a:solidFill>
                  <a:schemeClr val="tx2"/>
                </a:solidFill>
                <a:latin typeface="Verdana" panose="020B0604030504040204" pitchFamily="34" charset="0"/>
              </a:rPr>
              <a:t>with emphasis on the electronics and physics aspects of sensors and integrated sensor-actuators..</a:t>
            </a:r>
            <a:r>
              <a:rPr lang="en-US" altLang="it-IT" sz="2000" b="1" i="1" u="sng" dirty="0">
                <a:solidFill>
                  <a:schemeClr val="tx2"/>
                </a:solidFill>
                <a:latin typeface="Verdana" panose="020B0604030504040204" pitchFamily="34" charset="0"/>
              </a:rPr>
              <a:t>” </a:t>
            </a:r>
          </a:p>
          <a:p>
            <a:pPr marL="0" indent="0" fontAlgn="t">
              <a:spcBef>
                <a:spcPts val="0"/>
              </a:spcBef>
              <a:buNone/>
            </a:pPr>
            <a:endParaRPr lang="en-US" sz="2000" b="1" dirty="0">
              <a:solidFill>
                <a:schemeClr val="tx2"/>
              </a:solidFill>
              <a:latin typeface="Verdana" panose="020B0604030504040204" pitchFamily="34" charset="0"/>
            </a:endParaRPr>
          </a:p>
          <a:p>
            <a:pPr fontAlgn="t">
              <a:buNone/>
            </a:pPr>
            <a:endParaRPr lang="en-US" sz="2000" b="1" dirty="0">
              <a:solidFill>
                <a:schemeClr val="tx2"/>
              </a:solidFill>
              <a:latin typeface="Verdana" panose="020B0604030504040204" pitchFamily="34" charset="0"/>
            </a:endParaRPr>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7D964EF7-68B3-426D-8418-7C92D55B1400}"/>
              </a:ext>
            </a:extLst>
          </p:cNvPr>
          <p:cNvPicPr>
            <a:picLocks noChangeAspect="1"/>
          </p:cNvPicPr>
          <p:nvPr/>
        </p:nvPicPr>
        <p:blipFill>
          <a:blip r:embed="rId4"/>
          <a:stretch>
            <a:fillRect/>
          </a:stretch>
        </p:blipFill>
        <p:spPr>
          <a:xfrm>
            <a:off x="56797" y="6073889"/>
            <a:ext cx="1554869" cy="761886"/>
          </a:xfrm>
          <a:prstGeom prst="rect">
            <a:avLst/>
          </a:prstGeom>
        </p:spPr>
      </p:pic>
    </p:spTree>
    <p:extLst>
      <p:ext uri="{BB962C8B-B14F-4D97-AF65-F5344CB8AC3E}">
        <p14:creationId xmlns:p14="http://schemas.microsoft.com/office/powerpoint/2010/main" val="373497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5</a:t>
            </a:fld>
            <a:endParaRPr lang="en-US" dirty="0"/>
          </a:p>
        </p:txBody>
      </p:sp>
      <p:sp>
        <p:nvSpPr>
          <p:cNvPr id="11267" name="Title 3"/>
          <p:cNvSpPr>
            <a:spLocks noGrp="1"/>
          </p:cNvSpPr>
          <p:nvPr>
            <p:ph type="title"/>
          </p:nvPr>
        </p:nvSpPr>
        <p:spPr/>
        <p:txBody>
          <a:bodyPr/>
          <a:lstStyle/>
          <a:p>
            <a:pPr algn="ctr"/>
            <a:r>
              <a:rPr lang="en-US" dirty="0" err="1">
                <a:latin typeface="Verdana" panose="020B0604030504040204" pitchFamily="34" charset="0"/>
              </a:rPr>
              <a:t>Regioni</a:t>
            </a:r>
            <a:r>
              <a:rPr lang="en-US" dirty="0">
                <a:latin typeface="Verdana" panose="020B0604030504040204" pitchFamily="34" charset="0"/>
              </a:rPr>
              <a:t> </a:t>
            </a:r>
            <a:r>
              <a:rPr lang="en-US" dirty="0" err="1">
                <a:latin typeface="Verdana" panose="020B0604030504040204" pitchFamily="34" charset="0"/>
              </a:rPr>
              <a:t>dell’IEEE</a:t>
            </a:r>
            <a:endParaRPr lang="en-US" dirty="0">
              <a:latin typeface="Verdana" charset="0"/>
            </a:endParaRPr>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62E4D488-B6D8-4BB9-B4E6-5BA6CBCDD97A}"/>
              </a:ext>
            </a:extLst>
          </p:cNvPr>
          <p:cNvPicPr>
            <a:picLocks noChangeAspect="1"/>
          </p:cNvPicPr>
          <p:nvPr/>
        </p:nvPicPr>
        <p:blipFill rotWithShape="1">
          <a:blip r:embed="rId3"/>
          <a:srcRect l="25625" t="58395" r="28264" b="6649"/>
          <a:stretch/>
        </p:blipFill>
        <p:spPr>
          <a:xfrm>
            <a:off x="56797" y="2193996"/>
            <a:ext cx="5848042" cy="2955520"/>
          </a:xfrm>
          <a:prstGeom prst="rect">
            <a:avLst/>
          </a:prstGeom>
          <a:ln w="12700">
            <a:solidFill>
              <a:schemeClr val="accent1"/>
            </a:solidFill>
          </a:ln>
        </p:spPr>
      </p:pic>
      <p:pic>
        <p:nvPicPr>
          <p:cNvPr id="21" name="Immagine 20">
            <a:extLst>
              <a:ext uri="{FF2B5EF4-FFF2-40B4-BE49-F238E27FC236}">
                <a16:creationId xmlns:a16="http://schemas.microsoft.com/office/drawing/2014/main" id="{7A6D23B2-01B1-448B-A34A-DCBF53CEEB32}"/>
              </a:ext>
            </a:extLst>
          </p:cNvPr>
          <p:cNvPicPr>
            <a:picLocks noChangeAspect="1"/>
          </p:cNvPicPr>
          <p:nvPr/>
        </p:nvPicPr>
        <p:blipFill>
          <a:blip r:embed="rId4"/>
          <a:stretch>
            <a:fillRect/>
          </a:stretch>
        </p:blipFill>
        <p:spPr>
          <a:xfrm>
            <a:off x="56797" y="6073889"/>
            <a:ext cx="1554869" cy="761886"/>
          </a:xfrm>
          <a:prstGeom prst="rect">
            <a:avLst/>
          </a:prstGeom>
        </p:spPr>
      </p:pic>
      <p:grpSp>
        <p:nvGrpSpPr>
          <p:cNvPr id="11" name="Gruppo 10">
            <a:extLst>
              <a:ext uri="{FF2B5EF4-FFF2-40B4-BE49-F238E27FC236}">
                <a16:creationId xmlns:a16="http://schemas.microsoft.com/office/drawing/2014/main" id="{41EA20CD-13EE-4CBA-84AC-BF1FA83499A5}"/>
              </a:ext>
            </a:extLst>
          </p:cNvPr>
          <p:cNvGrpSpPr/>
          <p:nvPr/>
        </p:nvGrpSpPr>
        <p:grpSpPr>
          <a:xfrm>
            <a:off x="6008290" y="2579626"/>
            <a:ext cx="2806587" cy="2278724"/>
            <a:chOff x="5983946" y="1401301"/>
            <a:chExt cx="2806587" cy="2278724"/>
          </a:xfrm>
        </p:grpSpPr>
        <p:sp>
          <p:nvSpPr>
            <p:cNvPr id="5" name="Rettangolo 4">
              <a:extLst>
                <a:ext uri="{FF2B5EF4-FFF2-40B4-BE49-F238E27FC236}">
                  <a16:creationId xmlns:a16="http://schemas.microsoft.com/office/drawing/2014/main" id="{37FB1B11-5853-449D-9187-4AD5C1F7D017}"/>
                </a:ext>
              </a:extLst>
            </p:cNvPr>
            <p:cNvSpPr/>
            <p:nvPr/>
          </p:nvSpPr>
          <p:spPr>
            <a:xfrm>
              <a:off x="5993546" y="1423967"/>
              <a:ext cx="324000" cy="324000"/>
            </a:xfrm>
            <a:prstGeom prst="rect">
              <a:avLst/>
            </a:prstGeom>
            <a:solidFill>
              <a:schemeClr val="accent1"/>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59477D32-0E3A-4EC7-9793-7568681C28F1}"/>
                </a:ext>
              </a:extLst>
            </p:cNvPr>
            <p:cNvSpPr/>
            <p:nvPr/>
          </p:nvSpPr>
          <p:spPr>
            <a:xfrm>
              <a:off x="5983946" y="1900367"/>
              <a:ext cx="324000" cy="324000"/>
            </a:xfrm>
            <a:prstGeom prst="rect">
              <a:avLst/>
            </a:prstGeom>
            <a:solidFill>
              <a:srgbClr val="FFCC00"/>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1B209900-6C2E-4732-94FD-50A80D500318}"/>
                </a:ext>
              </a:extLst>
            </p:cNvPr>
            <p:cNvSpPr/>
            <p:nvPr/>
          </p:nvSpPr>
          <p:spPr>
            <a:xfrm>
              <a:off x="5990984" y="2383006"/>
              <a:ext cx="324000" cy="324000"/>
            </a:xfrm>
            <a:prstGeom prst="rect">
              <a:avLst/>
            </a:prstGeom>
            <a:solidFill>
              <a:srgbClr val="FF9900"/>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EBB67915-2A6C-47F9-A7DC-A0A5F6FD0551}"/>
                </a:ext>
              </a:extLst>
            </p:cNvPr>
            <p:cNvSpPr/>
            <p:nvPr/>
          </p:nvSpPr>
          <p:spPr>
            <a:xfrm>
              <a:off x="5996118" y="2865646"/>
              <a:ext cx="324000" cy="324000"/>
            </a:xfrm>
            <a:prstGeom prst="rect">
              <a:avLst/>
            </a:prstGeom>
            <a:solidFill>
              <a:srgbClr val="008000"/>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D928346B-8367-4CB2-82BA-9C1BAE691B32}"/>
                </a:ext>
              </a:extLst>
            </p:cNvPr>
            <p:cNvSpPr/>
            <p:nvPr/>
          </p:nvSpPr>
          <p:spPr>
            <a:xfrm>
              <a:off x="5996118" y="3337328"/>
              <a:ext cx="324000" cy="324000"/>
            </a:xfrm>
            <a:prstGeom prst="rect">
              <a:avLst/>
            </a:prstGeom>
            <a:solidFill>
              <a:srgbClr val="7030A0"/>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456D908E-08CA-481B-AE5A-5C9DE6A5D3AF}"/>
                </a:ext>
              </a:extLst>
            </p:cNvPr>
            <p:cNvSpPr txBox="1"/>
            <p:nvPr/>
          </p:nvSpPr>
          <p:spPr>
            <a:xfrm>
              <a:off x="6523744" y="1401301"/>
              <a:ext cx="2266789" cy="369332"/>
            </a:xfrm>
            <a:prstGeom prst="rect">
              <a:avLst/>
            </a:prstGeom>
            <a:ln w="12700">
              <a:solidFill>
                <a:schemeClr val="accent1"/>
              </a:solidFill>
            </a:ln>
          </p:spPr>
          <p:txBody>
            <a:bodyPr wrap="square" rtlCol="0">
              <a:spAutoFit/>
            </a:bodyPr>
            <a:lstStyle/>
            <a:p>
              <a:r>
                <a:rPr lang="it-IT" dirty="0"/>
                <a:t>R1-6 IEEE-USA </a:t>
              </a:r>
            </a:p>
          </p:txBody>
        </p:sp>
        <p:sp>
          <p:nvSpPr>
            <p:cNvPr id="18" name="CasellaDiTesto 17">
              <a:extLst>
                <a:ext uri="{FF2B5EF4-FFF2-40B4-BE49-F238E27FC236}">
                  <a16:creationId xmlns:a16="http://schemas.microsoft.com/office/drawing/2014/main" id="{77CFB617-7DDF-4274-BFBB-35226555A183}"/>
                </a:ext>
              </a:extLst>
            </p:cNvPr>
            <p:cNvSpPr txBox="1"/>
            <p:nvPr/>
          </p:nvSpPr>
          <p:spPr>
            <a:xfrm>
              <a:off x="6523743" y="1877701"/>
              <a:ext cx="2266789" cy="369332"/>
            </a:xfrm>
            <a:prstGeom prst="rect">
              <a:avLst/>
            </a:prstGeom>
            <a:ln w="12700">
              <a:solidFill>
                <a:schemeClr val="accent1"/>
              </a:solidFill>
            </a:ln>
          </p:spPr>
          <p:txBody>
            <a:bodyPr wrap="square" rtlCol="0">
              <a:spAutoFit/>
            </a:bodyPr>
            <a:lstStyle/>
            <a:p>
              <a:r>
                <a:rPr lang="it-IT" dirty="0"/>
                <a:t>R7 Canada </a:t>
              </a:r>
            </a:p>
          </p:txBody>
        </p:sp>
        <p:sp>
          <p:nvSpPr>
            <p:cNvPr id="19" name="CasellaDiTesto 18">
              <a:extLst>
                <a:ext uri="{FF2B5EF4-FFF2-40B4-BE49-F238E27FC236}">
                  <a16:creationId xmlns:a16="http://schemas.microsoft.com/office/drawing/2014/main" id="{D12D40E9-932D-4F5C-8604-2F5C0FD39EC5}"/>
                </a:ext>
              </a:extLst>
            </p:cNvPr>
            <p:cNvSpPr txBox="1"/>
            <p:nvPr/>
          </p:nvSpPr>
          <p:spPr>
            <a:xfrm>
              <a:off x="6523744" y="2363902"/>
              <a:ext cx="2266789" cy="369332"/>
            </a:xfrm>
            <a:prstGeom prst="rect">
              <a:avLst/>
            </a:prstGeom>
            <a:ln w="12700">
              <a:solidFill>
                <a:schemeClr val="accent1"/>
              </a:solidFill>
            </a:ln>
          </p:spPr>
          <p:txBody>
            <a:bodyPr wrap="square" rtlCol="0">
              <a:spAutoFit/>
            </a:bodyPr>
            <a:lstStyle/>
            <a:p>
              <a:r>
                <a:rPr lang="it-IT" dirty="0"/>
                <a:t>R8 </a:t>
              </a:r>
              <a:r>
                <a:rPr lang="it-IT" dirty="0" err="1"/>
                <a:t>Af</a:t>
              </a:r>
              <a:r>
                <a:rPr lang="it-IT" dirty="0"/>
                <a:t>, Eu, ME </a:t>
              </a:r>
            </a:p>
          </p:txBody>
        </p:sp>
        <p:sp>
          <p:nvSpPr>
            <p:cNvPr id="20" name="CasellaDiTesto 19">
              <a:extLst>
                <a:ext uri="{FF2B5EF4-FFF2-40B4-BE49-F238E27FC236}">
                  <a16:creationId xmlns:a16="http://schemas.microsoft.com/office/drawing/2014/main" id="{AFE60C4B-4C40-49CB-A083-9F5C7196770B}"/>
                </a:ext>
              </a:extLst>
            </p:cNvPr>
            <p:cNvSpPr txBox="1"/>
            <p:nvPr/>
          </p:nvSpPr>
          <p:spPr>
            <a:xfrm>
              <a:off x="6523742" y="2840302"/>
              <a:ext cx="2266789" cy="369332"/>
            </a:xfrm>
            <a:prstGeom prst="rect">
              <a:avLst/>
            </a:prstGeom>
            <a:ln w="12700">
              <a:solidFill>
                <a:schemeClr val="accent1"/>
              </a:solidFill>
            </a:ln>
          </p:spPr>
          <p:txBody>
            <a:bodyPr wrap="square" rtlCol="0">
              <a:spAutoFit/>
            </a:bodyPr>
            <a:lstStyle/>
            <a:p>
              <a:r>
                <a:rPr lang="it-IT" dirty="0"/>
                <a:t>R9 Latin America </a:t>
              </a:r>
            </a:p>
          </p:txBody>
        </p:sp>
        <p:sp>
          <p:nvSpPr>
            <p:cNvPr id="22" name="CasellaDiTesto 21">
              <a:extLst>
                <a:ext uri="{FF2B5EF4-FFF2-40B4-BE49-F238E27FC236}">
                  <a16:creationId xmlns:a16="http://schemas.microsoft.com/office/drawing/2014/main" id="{B60669A3-E314-40B8-A74D-64F13964A1E2}"/>
                </a:ext>
              </a:extLst>
            </p:cNvPr>
            <p:cNvSpPr txBox="1"/>
            <p:nvPr/>
          </p:nvSpPr>
          <p:spPr>
            <a:xfrm>
              <a:off x="6523744" y="3310693"/>
              <a:ext cx="2266789" cy="369332"/>
            </a:xfrm>
            <a:prstGeom prst="rect">
              <a:avLst/>
            </a:prstGeom>
            <a:ln w="12700">
              <a:solidFill>
                <a:schemeClr val="accent1"/>
              </a:solidFill>
            </a:ln>
          </p:spPr>
          <p:txBody>
            <a:bodyPr wrap="square" rtlCol="0">
              <a:spAutoFit/>
            </a:bodyPr>
            <a:lstStyle/>
            <a:p>
              <a:r>
                <a:rPr lang="it-IT" dirty="0"/>
                <a:t>R10 Asia, Pacific</a:t>
              </a:r>
            </a:p>
          </p:txBody>
        </p:sp>
      </p:grpSp>
    </p:spTree>
    <p:extLst>
      <p:ext uri="{BB962C8B-B14F-4D97-AF65-F5344CB8AC3E}">
        <p14:creationId xmlns:p14="http://schemas.microsoft.com/office/powerpoint/2010/main" val="385939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6</a:t>
            </a:fld>
            <a:endParaRPr lang="en-US" dirty="0"/>
          </a:p>
        </p:txBody>
      </p:sp>
      <p:sp>
        <p:nvSpPr>
          <p:cNvPr id="11267" name="Title 3"/>
          <p:cNvSpPr>
            <a:spLocks noGrp="1"/>
          </p:cNvSpPr>
          <p:nvPr>
            <p:ph type="title"/>
          </p:nvPr>
        </p:nvSpPr>
        <p:spPr/>
        <p:txBody>
          <a:bodyPr/>
          <a:lstStyle/>
          <a:p>
            <a:pPr algn="ctr"/>
            <a:r>
              <a:rPr lang="en-US" altLang="it-IT" dirty="0">
                <a:latin typeface="Verdana" panose="020B0604030504040204" pitchFamily="34" charset="0"/>
              </a:rPr>
              <a:t>Chapters </a:t>
            </a:r>
            <a:r>
              <a:rPr lang="en-US" altLang="it-IT" dirty="0" err="1">
                <a:latin typeface="Verdana" panose="020B0604030504040204" pitchFamily="34" charset="0"/>
              </a:rPr>
              <a:t>dell’IEEE</a:t>
            </a:r>
            <a:r>
              <a:rPr lang="en-US" altLang="it-IT" dirty="0">
                <a:latin typeface="Verdana" panose="020B0604030504040204" pitchFamily="34" charset="0"/>
              </a:rPr>
              <a:t> Sensors Council</a:t>
            </a:r>
            <a:endParaRPr lang="en-US" dirty="0">
              <a:latin typeface="Verdana" charset="0"/>
            </a:endParaRPr>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ma 8">
            <a:extLst>
              <a:ext uri="{FF2B5EF4-FFF2-40B4-BE49-F238E27FC236}">
                <a16:creationId xmlns:a16="http://schemas.microsoft.com/office/drawing/2014/main" id="{FD2F4B88-6B0B-4491-9C68-FD78903666F3}"/>
              </a:ext>
            </a:extLst>
          </p:cNvPr>
          <p:cNvGraphicFramePr/>
          <p:nvPr>
            <p:extLst>
              <p:ext uri="{D42A27DB-BD31-4B8C-83A1-F6EECF244321}">
                <p14:modId xmlns:p14="http://schemas.microsoft.com/office/powerpoint/2010/main" val="1267498362"/>
              </p:ext>
            </p:extLst>
          </p:nvPr>
        </p:nvGraphicFramePr>
        <p:xfrm>
          <a:off x="474793" y="4447381"/>
          <a:ext cx="4162955" cy="1580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Immagine 20">
            <a:extLst>
              <a:ext uri="{FF2B5EF4-FFF2-40B4-BE49-F238E27FC236}">
                <a16:creationId xmlns:a16="http://schemas.microsoft.com/office/drawing/2014/main" id="{7A6D23B2-01B1-448B-A34A-DCBF53CEEB32}"/>
              </a:ext>
            </a:extLst>
          </p:cNvPr>
          <p:cNvPicPr>
            <a:picLocks noChangeAspect="1"/>
          </p:cNvPicPr>
          <p:nvPr/>
        </p:nvPicPr>
        <p:blipFill>
          <a:blip r:embed="rId8"/>
          <a:stretch>
            <a:fillRect/>
          </a:stretch>
        </p:blipFill>
        <p:spPr>
          <a:xfrm>
            <a:off x="56797" y="6073889"/>
            <a:ext cx="1554869" cy="761886"/>
          </a:xfrm>
          <a:prstGeom prst="rect">
            <a:avLst/>
          </a:prstGeom>
        </p:spPr>
      </p:pic>
      <p:sp>
        <p:nvSpPr>
          <p:cNvPr id="23" name="Ovale 22">
            <a:extLst>
              <a:ext uri="{FF2B5EF4-FFF2-40B4-BE49-F238E27FC236}">
                <a16:creationId xmlns:a16="http://schemas.microsoft.com/office/drawing/2014/main" id="{F5406FF5-4CB1-4603-BF66-BCC4AC989268}"/>
              </a:ext>
            </a:extLst>
          </p:cNvPr>
          <p:cNvSpPr/>
          <p:nvPr/>
        </p:nvSpPr>
        <p:spPr>
          <a:xfrm>
            <a:off x="3517023" y="5166994"/>
            <a:ext cx="158027" cy="158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51E9EBDD-D1A1-4449-BC32-78010995909C}"/>
              </a:ext>
            </a:extLst>
          </p:cNvPr>
          <p:cNvSpPr txBox="1"/>
          <p:nvPr/>
        </p:nvSpPr>
        <p:spPr>
          <a:xfrm>
            <a:off x="3167508" y="5390659"/>
            <a:ext cx="1290594" cy="523220"/>
          </a:xfrm>
          <a:prstGeom prst="rect">
            <a:avLst/>
          </a:prstGeom>
          <a:ln>
            <a:noFill/>
          </a:ln>
        </p:spPr>
        <p:txBody>
          <a:bodyPr wrap="square" rtlCol="0">
            <a:spAutoFit/>
          </a:bodyPr>
          <a:lstStyle/>
          <a:p>
            <a:r>
              <a:rPr lang="it-IT" sz="1400" dirty="0"/>
              <a:t>Francia </a:t>
            </a:r>
          </a:p>
          <a:p>
            <a:r>
              <a:rPr lang="it-IT" sz="1400" dirty="0"/>
              <a:t>(2018)</a:t>
            </a:r>
          </a:p>
        </p:txBody>
      </p:sp>
      <p:pic>
        <p:nvPicPr>
          <p:cNvPr id="25" name="Immagine 24">
            <a:extLst>
              <a:ext uri="{FF2B5EF4-FFF2-40B4-BE49-F238E27FC236}">
                <a16:creationId xmlns:a16="http://schemas.microsoft.com/office/drawing/2014/main" id="{12A38D9B-CD3A-4D44-A199-6DC6F94E3DB6}"/>
              </a:ext>
            </a:extLst>
          </p:cNvPr>
          <p:cNvPicPr>
            <a:picLocks noChangeAspect="1"/>
          </p:cNvPicPr>
          <p:nvPr/>
        </p:nvPicPr>
        <p:blipFill rotWithShape="1">
          <a:blip r:embed="rId9"/>
          <a:srcRect l="25625" t="58395" r="28264" b="6649"/>
          <a:stretch/>
        </p:blipFill>
        <p:spPr>
          <a:xfrm>
            <a:off x="5105737" y="1524739"/>
            <a:ext cx="3585826" cy="1812227"/>
          </a:xfrm>
          <a:prstGeom prst="rect">
            <a:avLst/>
          </a:prstGeom>
          <a:ln w="12700">
            <a:solidFill>
              <a:schemeClr val="accent1"/>
            </a:solidFill>
          </a:ln>
        </p:spPr>
      </p:pic>
      <p:sp>
        <p:nvSpPr>
          <p:cNvPr id="26" name="Content Placeholder 4">
            <a:extLst>
              <a:ext uri="{FF2B5EF4-FFF2-40B4-BE49-F238E27FC236}">
                <a16:creationId xmlns:a16="http://schemas.microsoft.com/office/drawing/2014/main" id="{1B20C0EB-DD93-4B4E-848E-AA5501EECDD7}"/>
              </a:ext>
            </a:extLst>
          </p:cNvPr>
          <p:cNvSpPr>
            <a:spLocks noGrp="1"/>
          </p:cNvSpPr>
          <p:nvPr>
            <p:ph sz="quarter" idx="14"/>
          </p:nvPr>
        </p:nvSpPr>
        <p:spPr>
          <a:xfrm>
            <a:off x="5246484" y="3909494"/>
            <a:ext cx="3585826" cy="1428198"/>
          </a:xfrm>
          <a:ln w="12700">
            <a:solidFill>
              <a:schemeClr val="tx2"/>
            </a:solidFill>
          </a:ln>
        </p:spPr>
        <p:txBody>
          <a:bodyPr/>
          <a:lstStyle/>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16 Chapters</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5 Joint Chapters</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3 Student Branch Chapters</a:t>
            </a:r>
          </a:p>
        </p:txBody>
      </p:sp>
      <p:pic>
        <p:nvPicPr>
          <p:cNvPr id="4" name="Immagine 3">
            <a:extLst>
              <a:ext uri="{FF2B5EF4-FFF2-40B4-BE49-F238E27FC236}">
                <a16:creationId xmlns:a16="http://schemas.microsoft.com/office/drawing/2014/main" id="{410D2C1D-CD0D-44BB-8A85-1496AFC1A7D8}"/>
              </a:ext>
            </a:extLst>
          </p:cNvPr>
          <p:cNvPicPr>
            <a:picLocks noChangeAspect="1"/>
          </p:cNvPicPr>
          <p:nvPr/>
        </p:nvPicPr>
        <p:blipFill rotWithShape="1">
          <a:blip r:embed="rId10"/>
          <a:srcRect l="3490" t="10786" r="5231" b="4511"/>
          <a:stretch/>
        </p:blipFill>
        <p:spPr>
          <a:xfrm>
            <a:off x="444500" y="1383997"/>
            <a:ext cx="4193248" cy="3013896"/>
          </a:xfrm>
          <a:prstGeom prst="rect">
            <a:avLst/>
          </a:prstGeom>
        </p:spPr>
      </p:pic>
    </p:spTree>
    <p:extLst>
      <p:ext uri="{BB962C8B-B14F-4D97-AF65-F5344CB8AC3E}">
        <p14:creationId xmlns:p14="http://schemas.microsoft.com/office/powerpoint/2010/main" val="359526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7</a:t>
            </a:fld>
            <a:endParaRPr lang="en-US" dirty="0"/>
          </a:p>
        </p:txBody>
      </p:sp>
      <p:sp>
        <p:nvSpPr>
          <p:cNvPr id="11267" name="Title 3"/>
          <p:cNvSpPr>
            <a:spLocks noGrp="1"/>
          </p:cNvSpPr>
          <p:nvPr>
            <p:ph type="title"/>
          </p:nvPr>
        </p:nvSpPr>
        <p:spPr/>
        <p:txBody>
          <a:bodyPr/>
          <a:lstStyle/>
          <a:p>
            <a:pPr algn="ctr"/>
            <a:r>
              <a:rPr lang="en-US" altLang="it-IT" dirty="0">
                <a:latin typeface="Verdana" panose="020B0604030504040204" pitchFamily="34" charset="0"/>
              </a:rPr>
              <a:t>Italy Chapter IEEE Sensors Council</a:t>
            </a:r>
            <a:endParaRPr lang="en-US" dirty="0">
              <a:latin typeface="Verdana" charset="0"/>
            </a:endParaRPr>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ma 10">
            <a:extLst>
              <a:ext uri="{FF2B5EF4-FFF2-40B4-BE49-F238E27FC236}">
                <a16:creationId xmlns:a16="http://schemas.microsoft.com/office/drawing/2014/main" id="{7C19E62B-9844-4514-AFE4-B5492E45BD81}"/>
              </a:ext>
            </a:extLst>
          </p:cNvPr>
          <p:cNvGraphicFramePr/>
          <p:nvPr>
            <p:extLst>
              <p:ext uri="{D42A27DB-BD31-4B8C-83A1-F6EECF244321}">
                <p14:modId xmlns:p14="http://schemas.microsoft.com/office/powerpoint/2010/main" val="2983409149"/>
              </p:ext>
            </p:extLst>
          </p:nvPr>
        </p:nvGraphicFramePr>
        <p:xfrm>
          <a:off x="79640" y="1679683"/>
          <a:ext cx="4347104" cy="1656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ontent Placeholder 4">
            <a:extLst>
              <a:ext uri="{FF2B5EF4-FFF2-40B4-BE49-F238E27FC236}">
                <a16:creationId xmlns:a16="http://schemas.microsoft.com/office/drawing/2014/main" id="{730DAF37-5F2A-4281-8137-73E0882DB545}"/>
              </a:ext>
            </a:extLst>
          </p:cNvPr>
          <p:cNvSpPr>
            <a:spLocks noGrp="1"/>
          </p:cNvSpPr>
          <p:nvPr>
            <p:ph sz="quarter" idx="14"/>
          </p:nvPr>
        </p:nvSpPr>
        <p:spPr>
          <a:xfrm>
            <a:off x="79640" y="3335867"/>
            <a:ext cx="4438572" cy="2286000"/>
          </a:xfrm>
          <a:ln w="12700">
            <a:solidFill>
              <a:schemeClr val="tx2"/>
            </a:solidFill>
          </a:ln>
        </p:spPr>
        <p:txBody>
          <a:bodyPr/>
          <a:lstStyle/>
          <a:p>
            <a:pPr fontAlgn="t">
              <a:buNone/>
            </a:pPr>
            <a:r>
              <a:rPr lang="en-US" sz="2800" b="1" dirty="0" err="1">
                <a:solidFill>
                  <a:schemeClr val="tx2"/>
                </a:solidFill>
                <a:latin typeface="Verdana" panose="020B0604030504040204" pitchFamily="34" charset="0"/>
              </a:rPr>
              <a:t>Fondatori</a:t>
            </a:r>
            <a:endParaRPr lang="en-US" sz="2200" b="1" dirty="0">
              <a:solidFill>
                <a:schemeClr val="tx2"/>
              </a:solidFill>
              <a:latin typeface="Verdana" panose="020B0604030504040204" pitchFamily="34" charset="0"/>
            </a:endParaRP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Emiliano Schena (chair)</a:t>
            </a:r>
          </a:p>
          <a:p>
            <a:pPr fontAlgn="t">
              <a:spcBef>
                <a:spcPts val="500"/>
              </a:spcBef>
              <a:buFont typeface="Wingdings" panose="05000000000000000000" pitchFamily="2" charset="2"/>
              <a:buChar char="ü"/>
            </a:pPr>
            <a:r>
              <a:rPr lang="en-US" sz="2000" b="1" dirty="0" err="1">
                <a:solidFill>
                  <a:schemeClr val="tx2"/>
                </a:solidFill>
                <a:latin typeface="Verdana" panose="020B0604030504040204" pitchFamily="34" charset="0"/>
              </a:rPr>
              <a:t>Calogero</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Oddo</a:t>
            </a:r>
            <a:r>
              <a:rPr lang="en-US" sz="2000" b="1" dirty="0">
                <a:solidFill>
                  <a:schemeClr val="tx2"/>
                </a:solidFill>
                <a:latin typeface="Verdana" panose="020B0604030504040204" pitchFamily="34" charset="0"/>
              </a:rPr>
              <a:t> (vice chair)</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Danilo </a:t>
            </a:r>
            <a:r>
              <a:rPr lang="en-US" sz="2000" b="1" dirty="0" err="1">
                <a:solidFill>
                  <a:schemeClr val="tx2"/>
                </a:solidFill>
                <a:latin typeface="Verdana" panose="020B0604030504040204" pitchFamily="34" charset="0"/>
              </a:rPr>
              <a:t>Pani</a:t>
            </a:r>
            <a:r>
              <a:rPr lang="en-US" sz="2000" b="1" dirty="0">
                <a:solidFill>
                  <a:schemeClr val="tx2"/>
                </a:solidFill>
                <a:latin typeface="Verdana" panose="020B0604030504040204" pitchFamily="34" charset="0"/>
              </a:rPr>
              <a:t> (treasurer)</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Paola </a:t>
            </a:r>
            <a:r>
              <a:rPr lang="en-US" sz="2000" b="1" dirty="0" err="1">
                <a:solidFill>
                  <a:schemeClr val="tx2"/>
                </a:solidFill>
                <a:latin typeface="Verdana" panose="020B0604030504040204" pitchFamily="34" charset="0"/>
              </a:rPr>
              <a:t>Saccomandi</a:t>
            </a:r>
            <a:r>
              <a:rPr lang="en-US" sz="2000" b="1" dirty="0">
                <a:solidFill>
                  <a:schemeClr val="tx2"/>
                </a:solidFill>
                <a:latin typeface="Verdana" panose="020B0604030504040204" pitchFamily="34" charset="0"/>
              </a:rPr>
              <a:t> (secretary)</a:t>
            </a:r>
          </a:p>
        </p:txBody>
      </p:sp>
      <p:sp>
        <p:nvSpPr>
          <p:cNvPr id="13" name="Content Placeholder 4">
            <a:extLst>
              <a:ext uri="{FF2B5EF4-FFF2-40B4-BE49-F238E27FC236}">
                <a16:creationId xmlns:a16="http://schemas.microsoft.com/office/drawing/2014/main" id="{9C97F8DC-87DE-40ED-B8A6-21D5D8D11FD2}"/>
              </a:ext>
            </a:extLst>
          </p:cNvPr>
          <p:cNvSpPr txBox="1">
            <a:spLocks/>
          </p:cNvSpPr>
          <p:nvPr/>
        </p:nvSpPr>
        <p:spPr bwMode="auto">
          <a:xfrm>
            <a:off x="4648200" y="1575594"/>
            <a:ext cx="4360333" cy="4389437"/>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6075" indent="-346075" algn="l" defTabSz="457200" rtl="0" eaLnBrk="1" fontAlgn="base" hangingPunct="1">
              <a:spcBef>
                <a:spcPts val="1800"/>
              </a:spcBef>
              <a:spcAft>
                <a:spcPct val="0"/>
              </a:spcAft>
              <a:buSzPct val="135000"/>
              <a:buBlip>
                <a:blip r:embed="rId9"/>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t">
              <a:spcBef>
                <a:spcPts val="0"/>
              </a:spcBef>
              <a:buFontTx/>
              <a:buNone/>
            </a:pPr>
            <a:r>
              <a:rPr lang="en-US" sz="2800" b="1" dirty="0" err="1">
                <a:solidFill>
                  <a:schemeClr val="tx2"/>
                </a:solidFill>
                <a:latin typeface="Verdana" panose="020B0604030504040204" pitchFamily="34" charset="0"/>
              </a:rPr>
              <a:t>Petizione</a:t>
            </a:r>
            <a:endParaRPr lang="en-US" b="1" dirty="0">
              <a:solidFill>
                <a:schemeClr val="tx2"/>
              </a:solidFill>
              <a:latin typeface="Verdana" panose="020B0604030504040204" pitchFamily="34" charset="0"/>
            </a:endParaRPr>
          </a:p>
          <a:p>
            <a:pPr fontAlgn="t">
              <a:spcBef>
                <a:spcPts val="1000"/>
              </a:spcBef>
              <a:buFont typeface="Wingdings" panose="05000000000000000000" pitchFamily="2" charset="2"/>
              <a:buChar char="ü"/>
            </a:pPr>
            <a:r>
              <a:rPr lang="en-US" sz="2000" b="1" dirty="0">
                <a:solidFill>
                  <a:schemeClr val="tx2"/>
                </a:solidFill>
                <a:latin typeface="Verdana" panose="020B0604030504040204" pitchFamily="34" charset="0"/>
              </a:rPr>
              <a:t>Business plan</a:t>
            </a:r>
          </a:p>
          <a:p>
            <a:pPr fontAlgn="t">
              <a:spcBef>
                <a:spcPts val="1000"/>
              </a:spcBef>
              <a:buFont typeface="Wingdings" panose="05000000000000000000" pitchFamily="2" charset="2"/>
              <a:buChar char="ü"/>
            </a:pPr>
            <a:r>
              <a:rPr lang="en-US" sz="2000" b="1" dirty="0" err="1">
                <a:solidFill>
                  <a:schemeClr val="tx2"/>
                </a:solidFill>
                <a:latin typeface="Verdana" panose="020B0604030504040204" pitchFamily="34" charset="0"/>
              </a:rPr>
              <a:t>Raccolta</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firme</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tra</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i</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membri</a:t>
            </a:r>
            <a:endParaRPr lang="en-US" sz="2000" b="1" dirty="0">
              <a:solidFill>
                <a:schemeClr val="tx2"/>
              </a:solidFill>
              <a:latin typeface="Verdana" panose="020B0604030504040204" pitchFamily="34" charset="0"/>
            </a:endParaRPr>
          </a:p>
          <a:p>
            <a:pPr fontAlgn="t">
              <a:spcBef>
                <a:spcPts val="1000"/>
              </a:spcBef>
              <a:buFont typeface="Wingdings" panose="05000000000000000000" pitchFamily="2" charset="2"/>
              <a:buChar char="ü"/>
            </a:pPr>
            <a:r>
              <a:rPr lang="en-US" sz="2000" b="1" dirty="0">
                <a:solidFill>
                  <a:schemeClr val="tx2"/>
                </a:solidFill>
                <a:latin typeface="Verdana" panose="020B0604030504040204" pitchFamily="34" charset="0"/>
              </a:rPr>
              <a:t>Endorsement</a:t>
            </a:r>
          </a:p>
          <a:p>
            <a:pPr marL="0" indent="0" fontAlgn="t">
              <a:spcBef>
                <a:spcPts val="0"/>
              </a:spcBef>
              <a:buFontTx/>
              <a:buNone/>
            </a:pPr>
            <a:r>
              <a:rPr lang="en-US" sz="2000" b="1" dirty="0">
                <a:solidFill>
                  <a:schemeClr val="tx2"/>
                </a:solidFill>
                <a:latin typeface="Verdana" panose="020B0604030504040204" pitchFamily="34" charset="0"/>
              </a:rPr>
              <a:t>	 T. </a:t>
            </a:r>
            <a:r>
              <a:rPr lang="en-US" sz="2000" b="1" dirty="0" err="1">
                <a:solidFill>
                  <a:schemeClr val="tx2"/>
                </a:solidFill>
                <a:latin typeface="Verdana" panose="020B0604030504040204" pitchFamily="34" charset="0"/>
              </a:rPr>
              <a:t>Tambosso</a:t>
            </a:r>
            <a:r>
              <a:rPr lang="en-US" sz="2000" b="1" dirty="0">
                <a:solidFill>
                  <a:schemeClr val="tx2"/>
                </a:solidFill>
                <a:latin typeface="Verdana" panose="020B0604030504040204" pitchFamily="34" charset="0"/>
              </a:rPr>
              <a:t> </a:t>
            </a:r>
          </a:p>
          <a:p>
            <a:pPr marL="0" indent="0" fontAlgn="t">
              <a:spcBef>
                <a:spcPts val="0"/>
              </a:spcBef>
              <a:buFontTx/>
              <a:buNone/>
            </a:pPr>
            <a:r>
              <a:rPr lang="en-US" sz="2000" b="1" dirty="0">
                <a:solidFill>
                  <a:schemeClr val="tx2"/>
                </a:solidFill>
                <a:latin typeface="Verdana" panose="020B0604030504040204" pitchFamily="34" charset="0"/>
              </a:rPr>
              <a:t>	 (Chair IEEE Sec </a:t>
            </a:r>
            <a:r>
              <a:rPr lang="en-US" sz="2000" b="1" dirty="0" err="1">
                <a:solidFill>
                  <a:schemeClr val="tx2"/>
                </a:solidFill>
                <a:latin typeface="Verdana" panose="020B0604030504040204" pitchFamily="34" charset="0"/>
              </a:rPr>
              <a:t>Ita</a:t>
            </a:r>
            <a:r>
              <a:rPr lang="en-US" sz="2000" b="1" dirty="0">
                <a:solidFill>
                  <a:schemeClr val="tx2"/>
                </a:solidFill>
                <a:latin typeface="Verdana" panose="020B0604030504040204" pitchFamily="34" charset="0"/>
              </a:rPr>
              <a:t>)</a:t>
            </a:r>
          </a:p>
          <a:p>
            <a:pPr fontAlgn="t">
              <a:spcBef>
                <a:spcPts val="1000"/>
              </a:spcBef>
              <a:buFont typeface="Wingdings" panose="05000000000000000000" pitchFamily="2" charset="2"/>
              <a:buChar char="ü"/>
            </a:pPr>
            <a:r>
              <a:rPr lang="en-US" sz="2000" b="1" dirty="0">
                <a:solidFill>
                  <a:schemeClr val="tx2"/>
                </a:solidFill>
                <a:latin typeface="Verdana" panose="020B0604030504040204" pitchFamily="34" charset="0"/>
              </a:rPr>
              <a:t>2 approvals</a:t>
            </a:r>
          </a:p>
          <a:p>
            <a:pPr marL="0" indent="0" fontAlgn="t">
              <a:spcBef>
                <a:spcPts val="0"/>
              </a:spcBef>
              <a:buFontTx/>
              <a:buNone/>
            </a:pPr>
            <a:r>
              <a:rPr lang="en-US" sz="2000" b="1" dirty="0">
                <a:solidFill>
                  <a:schemeClr val="tx2"/>
                </a:solidFill>
                <a:latin typeface="Verdana" panose="020B0604030504040204" pitchFamily="34" charset="0"/>
              </a:rPr>
              <a:t>	 F. </a:t>
            </a:r>
            <a:r>
              <a:rPr lang="en-US" sz="2000" b="1" dirty="0" err="1">
                <a:solidFill>
                  <a:schemeClr val="tx2"/>
                </a:solidFill>
                <a:latin typeface="Verdana" panose="020B0604030504040204" pitchFamily="34" charset="0"/>
              </a:rPr>
              <a:t>Labeau</a:t>
            </a:r>
            <a:r>
              <a:rPr lang="en-US" sz="2000" b="1" dirty="0">
                <a:solidFill>
                  <a:schemeClr val="tx2"/>
                </a:solidFill>
                <a:latin typeface="Verdana" panose="020B0604030504040204" pitchFamily="34" charset="0"/>
              </a:rPr>
              <a:t> </a:t>
            </a:r>
          </a:p>
          <a:p>
            <a:pPr marL="0" indent="0" fontAlgn="t">
              <a:spcBef>
                <a:spcPts val="0"/>
              </a:spcBef>
              <a:buFontTx/>
              <a:buNone/>
            </a:pPr>
            <a:r>
              <a:rPr lang="en-US" sz="2000" b="1" dirty="0">
                <a:solidFill>
                  <a:schemeClr val="tx2"/>
                </a:solidFill>
                <a:latin typeface="Verdana" panose="020B0604030504040204" pitchFamily="34" charset="0"/>
              </a:rPr>
              <a:t>	 (Council 	President)</a:t>
            </a:r>
          </a:p>
          <a:p>
            <a:pPr marL="0" indent="0" fontAlgn="t">
              <a:spcBef>
                <a:spcPts val="0"/>
              </a:spcBef>
              <a:buFontTx/>
              <a:buNone/>
            </a:pPr>
            <a:r>
              <a:rPr lang="en-US" sz="2000" b="1" dirty="0">
                <a:solidFill>
                  <a:schemeClr val="tx2"/>
                </a:solidFill>
                <a:latin typeface="Verdana" panose="020B0604030504040204" pitchFamily="34" charset="0"/>
              </a:rPr>
              <a:t>	 M. </a:t>
            </a:r>
            <a:r>
              <a:rPr lang="en-US" sz="2000" b="1" dirty="0" err="1">
                <a:solidFill>
                  <a:schemeClr val="tx2"/>
                </a:solidFill>
                <a:latin typeface="Verdana" panose="020B0604030504040204" pitchFamily="34" charset="0"/>
              </a:rPr>
              <a:t>Erikssen</a:t>
            </a:r>
            <a:r>
              <a:rPr lang="en-US" sz="2000" b="1" dirty="0">
                <a:solidFill>
                  <a:schemeClr val="tx2"/>
                </a:solidFill>
                <a:latin typeface="Verdana" panose="020B0604030504040204" pitchFamily="34" charset="0"/>
              </a:rPr>
              <a:t> </a:t>
            </a:r>
          </a:p>
          <a:p>
            <a:pPr marL="0" indent="0" fontAlgn="t">
              <a:spcBef>
                <a:spcPts val="0"/>
              </a:spcBef>
              <a:buFontTx/>
              <a:buNone/>
            </a:pPr>
            <a:r>
              <a:rPr lang="en-US" sz="2000" b="1" dirty="0">
                <a:solidFill>
                  <a:schemeClr val="tx2"/>
                </a:solidFill>
                <a:latin typeface="Verdana" panose="020B0604030504040204" pitchFamily="34" charset="0"/>
              </a:rPr>
              <a:t>	 (Op Com Director)</a:t>
            </a:r>
          </a:p>
          <a:p>
            <a:pPr marL="0" indent="0" fontAlgn="t">
              <a:spcBef>
                <a:spcPts val="1000"/>
              </a:spcBef>
              <a:buFontTx/>
              <a:buNone/>
            </a:pPr>
            <a:endParaRPr lang="en-US" sz="2000" b="1" dirty="0">
              <a:solidFill>
                <a:schemeClr val="tx2"/>
              </a:solidFill>
              <a:latin typeface="Verdana" panose="020B0604030504040204" pitchFamily="34" charset="0"/>
            </a:endParaRPr>
          </a:p>
        </p:txBody>
      </p:sp>
      <p:pic>
        <p:nvPicPr>
          <p:cNvPr id="14" name="Immagine 13">
            <a:extLst>
              <a:ext uri="{FF2B5EF4-FFF2-40B4-BE49-F238E27FC236}">
                <a16:creationId xmlns:a16="http://schemas.microsoft.com/office/drawing/2014/main" id="{58D3501B-AE3D-420C-BBD7-D6A676A52F91}"/>
              </a:ext>
            </a:extLst>
          </p:cNvPr>
          <p:cNvPicPr>
            <a:picLocks noChangeAspect="1"/>
          </p:cNvPicPr>
          <p:nvPr/>
        </p:nvPicPr>
        <p:blipFill>
          <a:blip r:embed="rId10"/>
          <a:stretch>
            <a:fillRect/>
          </a:stretch>
        </p:blipFill>
        <p:spPr>
          <a:xfrm>
            <a:off x="56797" y="6073889"/>
            <a:ext cx="1554869" cy="761886"/>
          </a:xfrm>
          <a:prstGeom prst="rect">
            <a:avLst/>
          </a:prstGeom>
        </p:spPr>
      </p:pic>
      <p:sp>
        <p:nvSpPr>
          <p:cNvPr id="10" name="Ovale 9">
            <a:extLst>
              <a:ext uri="{FF2B5EF4-FFF2-40B4-BE49-F238E27FC236}">
                <a16:creationId xmlns:a16="http://schemas.microsoft.com/office/drawing/2014/main" id="{87E810B9-B24F-4B84-8452-C413AC1800FF}"/>
              </a:ext>
            </a:extLst>
          </p:cNvPr>
          <p:cNvSpPr/>
          <p:nvPr/>
        </p:nvSpPr>
        <p:spPr>
          <a:xfrm>
            <a:off x="3681456" y="2501748"/>
            <a:ext cx="158027" cy="158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asellaDiTesto 14">
            <a:extLst>
              <a:ext uri="{FF2B5EF4-FFF2-40B4-BE49-F238E27FC236}">
                <a16:creationId xmlns:a16="http://schemas.microsoft.com/office/drawing/2014/main" id="{CF555FA7-83CD-4B90-855A-76AF811F908F}"/>
              </a:ext>
            </a:extLst>
          </p:cNvPr>
          <p:cNvSpPr txBox="1"/>
          <p:nvPr/>
        </p:nvSpPr>
        <p:spPr>
          <a:xfrm>
            <a:off x="3415523" y="2733590"/>
            <a:ext cx="1290594" cy="492443"/>
          </a:xfrm>
          <a:prstGeom prst="rect">
            <a:avLst/>
          </a:prstGeom>
          <a:ln>
            <a:noFill/>
          </a:ln>
        </p:spPr>
        <p:txBody>
          <a:bodyPr wrap="square" rtlCol="0">
            <a:spAutoFit/>
          </a:bodyPr>
          <a:lstStyle/>
          <a:p>
            <a:r>
              <a:rPr lang="it-IT" sz="1300" dirty="0"/>
              <a:t>Francia </a:t>
            </a:r>
          </a:p>
          <a:p>
            <a:r>
              <a:rPr lang="it-IT" sz="1300" dirty="0"/>
              <a:t>(2018)</a:t>
            </a:r>
          </a:p>
        </p:txBody>
      </p:sp>
    </p:spTree>
    <p:extLst>
      <p:ext uri="{BB962C8B-B14F-4D97-AF65-F5344CB8AC3E}">
        <p14:creationId xmlns:p14="http://schemas.microsoft.com/office/powerpoint/2010/main" val="229950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8</a:t>
            </a:fld>
            <a:endParaRPr lang="en-US" dirty="0"/>
          </a:p>
        </p:txBody>
      </p:sp>
      <p:sp>
        <p:nvSpPr>
          <p:cNvPr id="11267" name="Title 3"/>
          <p:cNvSpPr>
            <a:spLocks noGrp="1"/>
          </p:cNvSpPr>
          <p:nvPr>
            <p:ph type="title"/>
          </p:nvPr>
        </p:nvSpPr>
        <p:spPr/>
        <p:txBody>
          <a:bodyPr/>
          <a:lstStyle/>
          <a:p>
            <a:pPr algn="ctr"/>
            <a:r>
              <a:rPr lang="en-US" altLang="it-IT" dirty="0">
                <a:latin typeface="Verdana" panose="020B0604030504040204" pitchFamily="34" charset="0"/>
              </a:rPr>
              <a:t>Italy Chapter IEEE Sensors Council</a:t>
            </a:r>
            <a:endParaRPr lang="en-US" dirty="0">
              <a:latin typeface="Verdana" charset="0"/>
            </a:endParaRPr>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ma 10">
            <a:extLst>
              <a:ext uri="{FF2B5EF4-FFF2-40B4-BE49-F238E27FC236}">
                <a16:creationId xmlns:a16="http://schemas.microsoft.com/office/drawing/2014/main" id="{7C19E62B-9844-4514-AFE4-B5492E45BD81}"/>
              </a:ext>
            </a:extLst>
          </p:cNvPr>
          <p:cNvGraphicFramePr/>
          <p:nvPr>
            <p:extLst/>
          </p:nvPr>
        </p:nvGraphicFramePr>
        <p:xfrm>
          <a:off x="79640" y="1679683"/>
          <a:ext cx="4347104" cy="1656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ontent Placeholder 4">
            <a:extLst>
              <a:ext uri="{FF2B5EF4-FFF2-40B4-BE49-F238E27FC236}">
                <a16:creationId xmlns:a16="http://schemas.microsoft.com/office/drawing/2014/main" id="{730DAF37-5F2A-4281-8137-73E0882DB545}"/>
              </a:ext>
            </a:extLst>
          </p:cNvPr>
          <p:cNvSpPr>
            <a:spLocks noGrp="1"/>
          </p:cNvSpPr>
          <p:nvPr>
            <p:ph sz="quarter" idx="14"/>
          </p:nvPr>
        </p:nvSpPr>
        <p:spPr>
          <a:xfrm>
            <a:off x="79640" y="3335867"/>
            <a:ext cx="4438572" cy="2286000"/>
          </a:xfrm>
          <a:ln w="12700">
            <a:solidFill>
              <a:schemeClr val="tx2"/>
            </a:solidFill>
          </a:ln>
        </p:spPr>
        <p:txBody>
          <a:bodyPr/>
          <a:lstStyle/>
          <a:p>
            <a:pPr fontAlgn="t">
              <a:buNone/>
            </a:pPr>
            <a:r>
              <a:rPr lang="en-US" sz="2800" b="1" dirty="0" err="1">
                <a:solidFill>
                  <a:schemeClr val="tx2"/>
                </a:solidFill>
                <a:latin typeface="Verdana" panose="020B0604030504040204" pitchFamily="34" charset="0"/>
              </a:rPr>
              <a:t>Fondatori</a:t>
            </a:r>
            <a:endParaRPr lang="en-US" sz="2200" b="1" dirty="0">
              <a:solidFill>
                <a:schemeClr val="tx2"/>
              </a:solidFill>
              <a:latin typeface="Verdana" panose="020B0604030504040204" pitchFamily="34" charset="0"/>
            </a:endParaRP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Emiliano Schena (chair)</a:t>
            </a:r>
          </a:p>
          <a:p>
            <a:pPr fontAlgn="t">
              <a:spcBef>
                <a:spcPts val="500"/>
              </a:spcBef>
              <a:buFont typeface="Wingdings" panose="05000000000000000000" pitchFamily="2" charset="2"/>
              <a:buChar char="ü"/>
            </a:pPr>
            <a:r>
              <a:rPr lang="en-US" sz="2000" b="1" dirty="0" err="1">
                <a:solidFill>
                  <a:schemeClr val="tx2"/>
                </a:solidFill>
                <a:latin typeface="Verdana" panose="020B0604030504040204" pitchFamily="34" charset="0"/>
              </a:rPr>
              <a:t>Calogero</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Oddo</a:t>
            </a:r>
            <a:r>
              <a:rPr lang="en-US" sz="2000" b="1" dirty="0">
                <a:solidFill>
                  <a:schemeClr val="tx2"/>
                </a:solidFill>
                <a:latin typeface="Verdana" panose="020B0604030504040204" pitchFamily="34" charset="0"/>
              </a:rPr>
              <a:t> (vice chair)</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Danilo </a:t>
            </a:r>
            <a:r>
              <a:rPr lang="en-US" sz="2000" b="1" dirty="0" err="1">
                <a:solidFill>
                  <a:schemeClr val="tx2"/>
                </a:solidFill>
                <a:latin typeface="Verdana" panose="020B0604030504040204" pitchFamily="34" charset="0"/>
              </a:rPr>
              <a:t>Pani</a:t>
            </a:r>
            <a:r>
              <a:rPr lang="en-US" sz="2000" b="1" dirty="0">
                <a:solidFill>
                  <a:schemeClr val="tx2"/>
                </a:solidFill>
                <a:latin typeface="Verdana" panose="020B0604030504040204" pitchFamily="34" charset="0"/>
              </a:rPr>
              <a:t> (treasurer)</a:t>
            </a:r>
          </a:p>
          <a:p>
            <a:pPr fontAlgn="t">
              <a:spcBef>
                <a:spcPts val="500"/>
              </a:spcBef>
              <a:buFont typeface="Wingdings" panose="05000000000000000000" pitchFamily="2" charset="2"/>
              <a:buChar char="ü"/>
            </a:pPr>
            <a:r>
              <a:rPr lang="en-US" sz="2000" b="1" dirty="0">
                <a:solidFill>
                  <a:schemeClr val="tx2"/>
                </a:solidFill>
                <a:latin typeface="Verdana" panose="020B0604030504040204" pitchFamily="34" charset="0"/>
              </a:rPr>
              <a:t>Paola </a:t>
            </a:r>
            <a:r>
              <a:rPr lang="en-US" sz="2000" b="1" dirty="0" err="1">
                <a:solidFill>
                  <a:schemeClr val="tx2"/>
                </a:solidFill>
                <a:latin typeface="Verdana" panose="020B0604030504040204" pitchFamily="34" charset="0"/>
              </a:rPr>
              <a:t>Saccomandi</a:t>
            </a:r>
            <a:r>
              <a:rPr lang="en-US" sz="2000" b="1" dirty="0">
                <a:solidFill>
                  <a:schemeClr val="tx2"/>
                </a:solidFill>
                <a:latin typeface="Verdana" panose="020B0604030504040204" pitchFamily="34" charset="0"/>
              </a:rPr>
              <a:t> (secretary)</a:t>
            </a:r>
          </a:p>
        </p:txBody>
      </p:sp>
      <p:sp>
        <p:nvSpPr>
          <p:cNvPr id="13" name="Content Placeholder 4">
            <a:extLst>
              <a:ext uri="{FF2B5EF4-FFF2-40B4-BE49-F238E27FC236}">
                <a16:creationId xmlns:a16="http://schemas.microsoft.com/office/drawing/2014/main" id="{9C97F8DC-87DE-40ED-B8A6-21D5D8D11FD2}"/>
              </a:ext>
            </a:extLst>
          </p:cNvPr>
          <p:cNvSpPr txBox="1">
            <a:spLocks/>
          </p:cNvSpPr>
          <p:nvPr/>
        </p:nvSpPr>
        <p:spPr bwMode="auto">
          <a:xfrm>
            <a:off x="4648200" y="1575594"/>
            <a:ext cx="4360333" cy="4389437"/>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6075" indent="-346075" algn="l" defTabSz="457200" rtl="0" eaLnBrk="1" fontAlgn="base" hangingPunct="1">
              <a:spcBef>
                <a:spcPts val="1800"/>
              </a:spcBef>
              <a:spcAft>
                <a:spcPct val="0"/>
              </a:spcAft>
              <a:buSzPct val="135000"/>
              <a:buBlip>
                <a:blip r:embed="rId9"/>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t">
              <a:spcBef>
                <a:spcPts val="0"/>
              </a:spcBef>
              <a:buFontTx/>
              <a:buNone/>
            </a:pPr>
            <a:r>
              <a:rPr lang="en-US" sz="2800" b="1" dirty="0" err="1">
                <a:solidFill>
                  <a:schemeClr val="tx2"/>
                </a:solidFill>
                <a:latin typeface="Verdana" panose="020B0604030504040204" pitchFamily="34" charset="0"/>
              </a:rPr>
              <a:t>Petizione</a:t>
            </a:r>
            <a:endParaRPr lang="en-US" b="1" dirty="0">
              <a:solidFill>
                <a:schemeClr val="tx2"/>
              </a:solidFill>
              <a:latin typeface="Verdana" panose="020B0604030504040204" pitchFamily="34" charset="0"/>
            </a:endParaRPr>
          </a:p>
          <a:p>
            <a:pPr fontAlgn="t">
              <a:spcBef>
                <a:spcPts val="1000"/>
              </a:spcBef>
              <a:buFont typeface="Wingdings" panose="05000000000000000000" pitchFamily="2" charset="2"/>
              <a:buChar char="ü"/>
            </a:pPr>
            <a:r>
              <a:rPr lang="en-US" sz="2000" b="1" dirty="0">
                <a:solidFill>
                  <a:srgbClr val="FF0000"/>
                </a:solidFill>
                <a:latin typeface="Verdana" panose="020B0604030504040204" pitchFamily="34" charset="0"/>
              </a:rPr>
              <a:t>Business plan</a:t>
            </a:r>
          </a:p>
          <a:p>
            <a:pPr fontAlgn="t">
              <a:spcBef>
                <a:spcPts val="1000"/>
              </a:spcBef>
              <a:buFont typeface="Wingdings" panose="05000000000000000000" pitchFamily="2" charset="2"/>
              <a:buChar char="ü"/>
            </a:pPr>
            <a:r>
              <a:rPr lang="en-US" sz="2000" b="1" dirty="0" err="1">
                <a:solidFill>
                  <a:schemeClr val="tx2"/>
                </a:solidFill>
                <a:latin typeface="Verdana" panose="020B0604030504040204" pitchFamily="34" charset="0"/>
              </a:rPr>
              <a:t>Raccolta</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firme</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tra</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i</a:t>
            </a:r>
            <a:r>
              <a:rPr lang="en-US" sz="2000" b="1" dirty="0">
                <a:solidFill>
                  <a:schemeClr val="tx2"/>
                </a:solidFill>
                <a:latin typeface="Verdana" panose="020B0604030504040204" pitchFamily="34" charset="0"/>
              </a:rPr>
              <a:t> </a:t>
            </a:r>
            <a:r>
              <a:rPr lang="en-US" sz="2000" b="1" dirty="0" err="1">
                <a:solidFill>
                  <a:schemeClr val="tx2"/>
                </a:solidFill>
                <a:latin typeface="Verdana" panose="020B0604030504040204" pitchFamily="34" charset="0"/>
              </a:rPr>
              <a:t>membri</a:t>
            </a:r>
            <a:endParaRPr lang="en-US" sz="2000" b="1" dirty="0">
              <a:solidFill>
                <a:schemeClr val="tx2"/>
              </a:solidFill>
              <a:latin typeface="Verdana" panose="020B0604030504040204" pitchFamily="34" charset="0"/>
            </a:endParaRPr>
          </a:p>
          <a:p>
            <a:pPr fontAlgn="t">
              <a:spcBef>
                <a:spcPts val="1000"/>
              </a:spcBef>
              <a:buFont typeface="Wingdings" panose="05000000000000000000" pitchFamily="2" charset="2"/>
              <a:buChar char="ü"/>
            </a:pPr>
            <a:r>
              <a:rPr lang="en-US" sz="2000" b="1" dirty="0">
                <a:solidFill>
                  <a:schemeClr val="tx2"/>
                </a:solidFill>
                <a:latin typeface="Verdana" panose="020B0604030504040204" pitchFamily="34" charset="0"/>
              </a:rPr>
              <a:t>Endorsement</a:t>
            </a:r>
          </a:p>
          <a:p>
            <a:pPr marL="0" indent="0" fontAlgn="t">
              <a:spcBef>
                <a:spcPts val="0"/>
              </a:spcBef>
              <a:buFontTx/>
              <a:buNone/>
            </a:pPr>
            <a:r>
              <a:rPr lang="en-US" sz="2000" b="1" dirty="0">
                <a:solidFill>
                  <a:schemeClr val="tx2"/>
                </a:solidFill>
                <a:latin typeface="Verdana" panose="020B0604030504040204" pitchFamily="34" charset="0"/>
              </a:rPr>
              <a:t>	 T. </a:t>
            </a:r>
            <a:r>
              <a:rPr lang="en-US" sz="2000" b="1" dirty="0" err="1">
                <a:solidFill>
                  <a:schemeClr val="tx2"/>
                </a:solidFill>
                <a:latin typeface="Verdana" panose="020B0604030504040204" pitchFamily="34" charset="0"/>
              </a:rPr>
              <a:t>Tambosso</a:t>
            </a:r>
            <a:r>
              <a:rPr lang="en-US" sz="2000" b="1" dirty="0">
                <a:solidFill>
                  <a:schemeClr val="tx2"/>
                </a:solidFill>
                <a:latin typeface="Verdana" panose="020B0604030504040204" pitchFamily="34" charset="0"/>
              </a:rPr>
              <a:t> </a:t>
            </a:r>
          </a:p>
          <a:p>
            <a:pPr marL="0" indent="0" fontAlgn="t">
              <a:spcBef>
                <a:spcPts val="0"/>
              </a:spcBef>
              <a:buFontTx/>
              <a:buNone/>
            </a:pPr>
            <a:r>
              <a:rPr lang="en-US" sz="2000" b="1" dirty="0">
                <a:solidFill>
                  <a:schemeClr val="tx2"/>
                </a:solidFill>
                <a:latin typeface="Verdana" panose="020B0604030504040204" pitchFamily="34" charset="0"/>
              </a:rPr>
              <a:t>	 (Chair IEEE Sec </a:t>
            </a:r>
            <a:r>
              <a:rPr lang="en-US" sz="2000" b="1" dirty="0" err="1">
                <a:solidFill>
                  <a:schemeClr val="tx2"/>
                </a:solidFill>
                <a:latin typeface="Verdana" panose="020B0604030504040204" pitchFamily="34" charset="0"/>
              </a:rPr>
              <a:t>Ita</a:t>
            </a:r>
            <a:r>
              <a:rPr lang="en-US" sz="2000" b="1" dirty="0">
                <a:solidFill>
                  <a:schemeClr val="tx2"/>
                </a:solidFill>
                <a:latin typeface="Verdana" panose="020B0604030504040204" pitchFamily="34" charset="0"/>
              </a:rPr>
              <a:t>)</a:t>
            </a:r>
          </a:p>
          <a:p>
            <a:pPr fontAlgn="t">
              <a:spcBef>
                <a:spcPts val="1000"/>
              </a:spcBef>
              <a:buFont typeface="Wingdings" panose="05000000000000000000" pitchFamily="2" charset="2"/>
              <a:buChar char="ü"/>
            </a:pPr>
            <a:r>
              <a:rPr lang="en-US" sz="2000" b="1" dirty="0">
                <a:solidFill>
                  <a:schemeClr val="tx2"/>
                </a:solidFill>
                <a:latin typeface="Verdana" panose="020B0604030504040204" pitchFamily="34" charset="0"/>
              </a:rPr>
              <a:t>2 approvals</a:t>
            </a:r>
          </a:p>
          <a:p>
            <a:pPr marL="0" indent="0" fontAlgn="t">
              <a:spcBef>
                <a:spcPts val="0"/>
              </a:spcBef>
              <a:buFontTx/>
              <a:buNone/>
            </a:pPr>
            <a:r>
              <a:rPr lang="en-US" sz="2000" b="1" dirty="0">
                <a:solidFill>
                  <a:schemeClr val="tx2"/>
                </a:solidFill>
                <a:latin typeface="Verdana" panose="020B0604030504040204" pitchFamily="34" charset="0"/>
              </a:rPr>
              <a:t>	 F. </a:t>
            </a:r>
            <a:r>
              <a:rPr lang="en-US" sz="2000" b="1" dirty="0" err="1">
                <a:solidFill>
                  <a:schemeClr val="tx2"/>
                </a:solidFill>
                <a:latin typeface="Verdana" panose="020B0604030504040204" pitchFamily="34" charset="0"/>
              </a:rPr>
              <a:t>Labeau</a:t>
            </a:r>
            <a:r>
              <a:rPr lang="en-US" sz="2000" b="1" dirty="0">
                <a:solidFill>
                  <a:schemeClr val="tx2"/>
                </a:solidFill>
                <a:latin typeface="Verdana" panose="020B0604030504040204" pitchFamily="34" charset="0"/>
              </a:rPr>
              <a:t> </a:t>
            </a:r>
          </a:p>
          <a:p>
            <a:pPr marL="0" indent="0" fontAlgn="t">
              <a:spcBef>
                <a:spcPts val="0"/>
              </a:spcBef>
              <a:buFontTx/>
              <a:buNone/>
            </a:pPr>
            <a:r>
              <a:rPr lang="en-US" sz="2000" b="1" dirty="0">
                <a:solidFill>
                  <a:schemeClr val="tx2"/>
                </a:solidFill>
                <a:latin typeface="Verdana" panose="020B0604030504040204" pitchFamily="34" charset="0"/>
              </a:rPr>
              <a:t>	 (Council 	President)</a:t>
            </a:r>
          </a:p>
          <a:p>
            <a:pPr marL="0" indent="0" fontAlgn="t">
              <a:spcBef>
                <a:spcPts val="0"/>
              </a:spcBef>
              <a:buFontTx/>
              <a:buNone/>
            </a:pPr>
            <a:r>
              <a:rPr lang="en-US" sz="2000" b="1" dirty="0">
                <a:solidFill>
                  <a:schemeClr val="tx2"/>
                </a:solidFill>
                <a:latin typeface="Verdana" panose="020B0604030504040204" pitchFamily="34" charset="0"/>
              </a:rPr>
              <a:t>	 M. </a:t>
            </a:r>
            <a:r>
              <a:rPr lang="en-US" sz="2000" b="1" dirty="0" err="1">
                <a:solidFill>
                  <a:schemeClr val="tx2"/>
                </a:solidFill>
                <a:latin typeface="Verdana" panose="020B0604030504040204" pitchFamily="34" charset="0"/>
              </a:rPr>
              <a:t>Erikssen</a:t>
            </a:r>
            <a:r>
              <a:rPr lang="en-US" sz="2000" b="1" dirty="0">
                <a:solidFill>
                  <a:schemeClr val="tx2"/>
                </a:solidFill>
                <a:latin typeface="Verdana" panose="020B0604030504040204" pitchFamily="34" charset="0"/>
              </a:rPr>
              <a:t> </a:t>
            </a:r>
          </a:p>
          <a:p>
            <a:pPr marL="0" indent="0" fontAlgn="t">
              <a:spcBef>
                <a:spcPts val="0"/>
              </a:spcBef>
              <a:buFontTx/>
              <a:buNone/>
            </a:pPr>
            <a:r>
              <a:rPr lang="en-US" sz="2000" b="1" dirty="0">
                <a:solidFill>
                  <a:schemeClr val="tx2"/>
                </a:solidFill>
                <a:latin typeface="Verdana" panose="020B0604030504040204" pitchFamily="34" charset="0"/>
              </a:rPr>
              <a:t>	 (Op Com Director)</a:t>
            </a:r>
          </a:p>
          <a:p>
            <a:pPr marL="0" indent="0" fontAlgn="t">
              <a:spcBef>
                <a:spcPts val="1000"/>
              </a:spcBef>
              <a:buFontTx/>
              <a:buNone/>
            </a:pPr>
            <a:endParaRPr lang="en-US" sz="2000" b="1" dirty="0">
              <a:solidFill>
                <a:schemeClr val="tx2"/>
              </a:solidFill>
              <a:latin typeface="Verdana" panose="020B0604030504040204" pitchFamily="34" charset="0"/>
            </a:endParaRPr>
          </a:p>
        </p:txBody>
      </p:sp>
      <p:pic>
        <p:nvPicPr>
          <p:cNvPr id="14" name="Immagine 13">
            <a:extLst>
              <a:ext uri="{FF2B5EF4-FFF2-40B4-BE49-F238E27FC236}">
                <a16:creationId xmlns:a16="http://schemas.microsoft.com/office/drawing/2014/main" id="{58D3501B-AE3D-420C-BBD7-D6A676A52F91}"/>
              </a:ext>
            </a:extLst>
          </p:cNvPr>
          <p:cNvPicPr>
            <a:picLocks noChangeAspect="1"/>
          </p:cNvPicPr>
          <p:nvPr/>
        </p:nvPicPr>
        <p:blipFill>
          <a:blip r:embed="rId10"/>
          <a:stretch>
            <a:fillRect/>
          </a:stretch>
        </p:blipFill>
        <p:spPr>
          <a:xfrm>
            <a:off x="56797" y="6073889"/>
            <a:ext cx="1554869" cy="761886"/>
          </a:xfrm>
          <a:prstGeom prst="rect">
            <a:avLst/>
          </a:prstGeom>
        </p:spPr>
      </p:pic>
      <p:sp>
        <p:nvSpPr>
          <p:cNvPr id="10" name="Ovale 9">
            <a:extLst>
              <a:ext uri="{FF2B5EF4-FFF2-40B4-BE49-F238E27FC236}">
                <a16:creationId xmlns:a16="http://schemas.microsoft.com/office/drawing/2014/main" id="{87E810B9-B24F-4B84-8452-C413AC1800FF}"/>
              </a:ext>
            </a:extLst>
          </p:cNvPr>
          <p:cNvSpPr/>
          <p:nvPr/>
        </p:nvSpPr>
        <p:spPr>
          <a:xfrm>
            <a:off x="3681456" y="2501748"/>
            <a:ext cx="158027" cy="158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asellaDiTesto 14">
            <a:extLst>
              <a:ext uri="{FF2B5EF4-FFF2-40B4-BE49-F238E27FC236}">
                <a16:creationId xmlns:a16="http://schemas.microsoft.com/office/drawing/2014/main" id="{CF555FA7-83CD-4B90-855A-76AF811F908F}"/>
              </a:ext>
            </a:extLst>
          </p:cNvPr>
          <p:cNvSpPr txBox="1"/>
          <p:nvPr/>
        </p:nvSpPr>
        <p:spPr>
          <a:xfrm>
            <a:off x="3415523" y="2733590"/>
            <a:ext cx="1290594" cy="492443"/>
          </a:xfrm>
          <a:prstGeom prst="rect">
            <a:avLst/>
          </a:prstGeom>
          <a:ln>
            <a:noFill/>
          </a:ln>
        </p:spPr>
        <p:txBody>
          <a:bodyPr wrap="square" rtlCol="0">
            <a:spAutoFit/>
          </a:bodyPr>
          <a:lstStyle/>
          <a:p>
            <a:r>
              <a:rPr lang="it-IT" sz="1300" dirty="0"/>
              <a:t>Francia </a:t>
            </a:r>
          </a:p>
          <a:p>
            <a:r>
              <a:rPr lang="it-IT" sz="1300" dirty="0"/>
              <a:t>(2018)</a:t>
            </a:r>
          </a:p>
        </p:txBody>
      </p:sp>
    </p:spTree>
    <p:extLst>
      <p:ext uri="{BB962C8B-B14F-4D97-AF65-F5344CB8AC3E}">
        <p14:creationId xmlns:p14="http://schemas.microsoft.com/office/powerpoint/2010/main" val="160552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7/25/2018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9</a:t>
            </a:fld>
            <a:endParaRPr lang="en-US" dirty="0"/>
          </a:p>
        </p:txBody>
      </p:sp>
      <p:sp>
        <p:nvSpPr>
          <p:cNvPr id="11267" name="Title 3"/>
          <p:cNvSpPr>
            <a:spLocks noGrp="1"/>
          </p:cNvSpPr>
          <p:nvPr>
            <p:ph type="title"/>
          </p:nvPr>
        </p:nvSpPr>
        <p:spPr/>
        <p:txBody>
          <a:bodyPr/>
          <a:lstStyle/>
          <a:p>
            <a:pPr algn="ctr"/>
            <a:r>
              <a:rPr lang="en-US" altLang="it-IT" dirty="0">
                <a:latin typeface="Verdana" panose="020B0604030504040204" pitchFamily="34" charset="0"/>
              </a:rPr>
              <a:t>Italy Chapter IEEE Sensors Council</a:t>
            </a:r>
            <a:endParaRPr lang="en-US" dirty="0">
              <a:latin typeface="Verdana" charset="0"/>
            </a:endParaRPr>
          </a:p>
        </p:txBody>
      </p:sp>
      <p:pic>
        <p:nvPicPr>
          <p:cNvPr id="6" name="Immagine 2">
            <a:extLst>
              <a:ext uri="{FF2B5EF4-FFF2-40B4-BE49-F238E27FC236}">
                <a16:creationId xmlns:a16="http://schemas.microsoft.com/office/drawing/2014/main" id="{00222D43-8D68-41D8-81EF-CFEFF0088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18" y="6074865"/>
            <a:ext cx="2752259" cy="7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3">
            <a:extLst>
              <a:ext uri="{FF2B5EF4-FFF2-40B4-BE49-F238E27FC236}">
                <a16:creationId xmlns:a16="http://schemas.microsoft.com/office/drawing/2014/main" id="{58D3501B-AE3D-420C-BBD7-D6A676A52F91}"/>
              </a:ext>
            </a:extLst>
          </p:cNvPr>
          <p:cNvPicPr>
            <a:picLocks noChangeAspect="1"/>
          </p:cNvPicPr>
          <p:nvPr/>
        </p:nvPicPr>
        <p:blipFill>
          <a:blip r:embed="rId4"/>
          <a:stretch>
            <a:fillRect/>
          </a:stretch>
        </p:blipFill>
        <p:spPr>
          <a:xfrm>
            <a:off x="56797" y="6073889"/>
            <a:ext cx="1554869" cy="761886"/>
          </a:xfrm>
          <a:prstGeom prst="rect">
            <a:avLst/>
          </a:prstGeom>
        </p:spPr>
      </p:pic>
      <p:sp>
        <p:nvSpPr>
          <p:cNvPr id="16" name="Rettangolo 15">
            <a:extLst>
              <a:ext uri="{FF2B5EF4-FFF2-40B4-BE49-F238E27FC236}">
                <a16:creationId xmlns:a16="http://schemas.microsoft.com/office/drawing/2014/main" id="{FEB2279A-BB88-4C7D-918F-D9EE4C5C56DE}"/>
              </a:ext>
            </a:extLst>
          </p:cNvPr>
          <p:cNvSpPr/>
          <p:nvPr/>
        </p:nvSpPr>
        <p:spPr>
          <a:xfrm>
            <a:off x="56797" y="1493724"/>
            <a:ext cx="8982635" cy="3416320"/>
          </a:xfrm>
          <a:prstGeom prst="rect">
            <a:avLst/>
          </a:prstGeom>
        </p:spPr>
        <p:txBody>
          <a:bodyPr wrap="square">
            <a:spAutoFit/>
          </a:bodyPr>
          <a:lstStyle/>
          <a:p>
            <a:r>
              <a:rPr lang="en-US" dirty="0"/>
              <a:t>Business Plan</a:t>
            </a:r>
          </a:p>
          <a:p>
            <a:endParaRPr lang="en-US" dirty="0"/>
          </a:p>
          <a:p>
            <a:pPr marL="342900" indent="-342900">
              <a:buAutoNum type="arabicPeriod"/>
            </a:pPr>
            <a:r>
              <a:rPr lang="en-US" dirty="0"/>
              <a:t>What was the motivating factor that led to forming this geographic unit? What member needs will be fulfilled as a result of forming this unit?</a:t>
            </a:r>
          </a:p>
          <a:p>
            <a:pPr marL="342900" indent="-342900">
              <a:buAutoNum type="arabicPeriod"/>
            </a:pPr>
            <a:endParaRPr lang="en-US" dirty="0"/>
          </a:p>
          <a:p>
            <a:pPr marL="342900" indent="-342900">
              <a:buAutoNum type="arabicPeriod"/>
            </a:pPr>
            <a:r>
              <a:rPr lang="en-US" dirty="0"/>
              <a:t>List the activities the unit will focus on for the first six months. What activities will engage the members of the unit with one another?</a:t>
            </a:r>
          </a:p>
          <a:p>
            <a:pPr marL="342900" indent="-342900">
              <a:buAutoNum type="arabicPeriod"/>
            </a:pPr>
            <a:endParaRPr lang="en-US" dirty="0"/>
          </a:p>
          <a:p>
            <a:pPr marL="342900" indent="-342900">
              <a:buAutoNum type="arabicPeriod"/>
            </a:pPr>
            <a:r>
              <a:rPr lang="en-US" dirty="0"/>
              <a:t>What accomplishments will this unit strive to meet in its first year?</a:t>
            </a:r>
          </a:p>
          <a:p>
            <a:pPr marL="342900" indent="-342900">
              <a:buAutoNum type="arabicPeriod"/>
            </a:pPr>
            <a:endParaRPr lang="en-US" dirty="0"/>
          </a:p>
          <a:p>
            <a:pPr marL="342900" indent="-342900">
              <a:buAutoNum type="arabicPeriod"/>
            </a:pPr>
            <a:r>
              <a:rPr lang="en-US" dirty="0"/>
              <a:t>What level of local support is engaged in support of the unit activities?</a:t>
            </a:r>
          </a:p>
          <a:p>
            <a:pPr marL="342900" indent="-342900">
              <a:buAutoNum type="arabicPeriod"/>
            </a:pPr>
            <a:endParaRPr lang="en-US" dirty="0"/>
          </a:p>
        </p:txBody>
      </p:sp>
    </p:spTree>
    <p:extLst>
      <p:ext uri="{BB962C8B-B14F-4D97-AF65-F5344CB8AC3E}">
        <p14:creationId xmlns:p14="http://schemas.microsoft.com/office/powerpoint/2010/main" val="692487206"/>
      </p:ext>
    </p:extLst>
  </p:cSld>
  <p:clrMapOvr>
    <a:masterClrMapping/>
  </p:clrMapOvr>
</p:sld>
</file>

<file path=ppt/theme/theme1.xml><?xml version="1.0" encoding="utf-8"?>
<a:theme xmlns:a="http://schemas.openxmlformats.org/drawingml/2006/main" name="ieee_presentation_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ieee_presentation_template.pot</Template>
  <TotalTime>0</TotalTime>
  <Words>2162</Words>
  <Application>Microsoft Office PowerPoint</Application>
  <PresentationFormat>Presentazione su schermo (4:3)</PresentationFormat>
  <Paragraphs>329</Paragraphs>
  <Slides>21</Slides>
  <Notes>13</Notes>
  <HiddenSlides>1</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21</vt:i4>
      </vt:variant>
    </vt:vector>
  </HeadingPairs>
  <TitlesOfParts>
    <vt:vector size="29" baseType="lpstr">
      <vt:lpstr>ＭＳ Ｐゴシック</vt:lpstr>
      <vt:lpstr>Arial</vt:lpstr>
      <vt:lpstr>Calibri</vt:lpstr>
      <vt:lpstr>Lucida Grande</vt:lpstr>
      <vt:lpstr>Miriam Fixed</vt:lpstr>
      <vt:lpstr>Verdana</vt:lpstr>
      <vt:lpstr>Wingdings</vt:lpstr>
      <vt:lpstr>ieee_presentation_template</vt:lpstr>
      <vt:lpstr>Italy Chapter of the IEEE Sensors Council: purpose and potential collaboration</vt:lpstr>
      <vt:lpstr>Sommario</vt:lpstr>
      <vt:lpstr>Definizione e attività di un chapter</vt:lpstr>
      <vt:lpstr>IEEE Sensors Council</vt:lpstr>
      <vt:lpstr>Regioni dell’IEEE</vt:lpstr>
      <vt:lpstr>Chapters dell’IEEE Sensors Council</vt:lpstr>
      <vt:lpstr>Italy Chapter IEEE Sensors Council</vt:lpstr>
      <vt:lpstr>Italy Chapter IEEE Sensors Council</vt:lpstr>
      <vt:lpstr>Italy Chapter IEEE Sensors Council</vt:lpstr>
      <vt:lpstr>Italy Chapter IEEE Sensors Council</vt:lpstr>
      <vt:lpstr>Italy Chapter IEEE Sensors Council</vt:lpstr>
      <vt:lpstr>Statistiche del Chapter</vt:lpstr>
      <vt:lpstr>Organizzazione del Chapter</vt:lpstr>
      <vt:lpstr>Tassonomia del Chapter</vt:lpstr>
      <vt:lpstr>Commissioni attivate</vt:lpstr>
      <vt:lpstr>Commissioni attivate</vt:lpstr>
      <vt:lpstr>Attività delle commissioni: esempi</vt:lpstr>
      <vt:lpstr>Attività previste nel primo anno</vt:lpstr>
      <vt:lpstr>Attività svolte e attività organizzate</vt:lpstr>
      <vt:lpstr>Attività svolte e attività organizzate</vt:lpstr>
      <vt:lpstr>Presentazione standard di PowerPoint</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Schena Emiliano</cp:lastModifiedBy>
  <cp:revision>283</cp:revision>
  <dcterms:created xsi:type="dcterms:W3CDTF">2012-11-14T18:53:32Z</dcterms:created>
  <dcterms:modified xsi:type="dcterms:W3CDTF">2018-07-25T06:24:59Z</dcterms:modified>
</cp:coreProperties>
</file>