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3" r:id="rId2"/>
    <p:sldMasterId id="2147483721" r:id="rId3"/>
  </p:sldMasterIdLst>
  <p:notesMasterIdLst>
    <p:notesMasterId r:id="rId37"/>
  </p:notesMasterIdLst>
  <p:sldIdLst>
    <p:sldId id="256" r:id="rId4"/>
    <p:sldId id="288" r:id="rId5"/>
    <p:sldId id="266" r:id="rId6"/>
    <p:sldId id="293" r:id="rId7"/>
    <p:sldId id="274" r:id="rId8"/>
    <p:sldId id="726" r:id="rId9"/>
    <p:sldId id="722" r:id="rId10"/>
    <p:sldId id="729" r:id="rId11"/>
    <p:sldId id="736" r:id="rId12"/>
    <p:sldId id="737" r:id="rId13"/>
    <p:sldId id="739" r:id="rId14"/>
    <p:sldId id="703" r:id="rId15"/>
    <p:sldId id="261" r:id="rId16"/>
    <p:sldId id="260" r:id="rId17"/>
    <p:sldId id="279" r:id="rId18"/>
    <p:sldId id="262" r:id="rId19"/>
    <p:sldId id="289" r:id="rId20"/>
    <p:sldId id="282" r:id="rId21"/>
    <p:sldId id="290" r:id="rId22"/>
    <p:sldId id="291" r:id="rId23"/>
    <p:sldId id="287" r:id="rId24"/>
    <p:sldId id="267" r:id="rId25"/>
    <p:sldId id="270" r:id="rId26"/>
    <p:sldId id="271" r:id="rId27"/>
    <p:sldId id="269" r:id="rId28"/>
    <p:sldId id="286" r:id="rId29"/>
    <p:sldId id="265" r:id="rId30"/>
    <p:sldId id="263" r:id="rId31"/>
    <p:sldId id="281" r:id="rId32"/>
    <p:sldId id="727" r:id="rId33"/>
    <p:sldId id="740" r:id="rId34"/>
    <p:sldId id="272" r:id="rId35"/>
    <p:sldId id="292" r:id="rId3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Verdana" charset="0"/>
        <a:ea typeface="ＭＳ Ｐゴシック" charset="0"/>
        <a:cs typeface="ＭＳ Ｐゴシック" charset="0"/>
      </a:defRPr>
    </a:lvl5pPr>
    <a:lvl6pPr marL="2286000" algn="l" defTabSz="457200" rtl="0" eaLnBrk="1" latinLnBrk="0" hangingPunct="1">
      <a:defRPr kern="1200">
        <a:solidFill>
          <a:schemeClr val="tx1"/>
        </a:solidFill>
        <a:latin typeface="Verdana" charset="0"/>
        <a:ea typeface="ＭＳ Ｐゴシック" charset="0"/>
        <a:cs typeface="ＭＳ Ｐゴシック" charset="0"/>
      </a:defRPr>
    </a:lvl6pPr>
    <a:lvl7pPr marL="2743200" algn="l" defTabSz="457200" rtl="0" eaLnBrk="1" latinLnBrk="0" hangingPunct="1">
      <a:defRPr kern="1200">
        <a:solidFill>
          <a:schemeClr val="tx1"/>
        </a:solidFill>
        <a:latin typeface="Verdana" charset="0"/>
        <a:ea typeface="ＭＳ Ｐゴシック" charset="0"/>
        <a:cs typeface="ＭＳ Ｐゴシック" charset="0"/>
      </a:defRPr>
    </a:lvl7pPr>
    <a:lvl8pPr marL="3200400" algn="l" defTabSz="457200" rtl="0" eaLnBrk="1" latinLnBrk="0" hangingPunct="1">
      <a:defRPr kern="1200">
        <a:solidFill>
          <a:schemeClr val="tx1"/>
        </a:solidFill>
        <a:latin typeface="Verdana" charset="0"/>
        <a:ea typeface="ＭＳ Ｐゴシック" charset="0"/>
        <a:cs typeface="ＭＳ Ｐゴシック" charset="0"/>
      </a:defRPr>
    </a:lvl8pPr>
    <a:lvl9pPr marL="3657600" algn="l" defTabSz="457200" rtl="0" eaLnBrk="1" latinLnBrk="0" hangingPunct="1">
      <a:defRPr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8000"/>
    <a:srgbClr val="FF9900"/>
    <a:srgbClr val="FFCC00"/>
    <a:srgbClr val="CCCC00"/>
    <a:srgbClr val="909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4826" autoAdjust="0"/>
  </p:normalViewPr>
  <p:slideViewPr>
    <p:cSldViewPr snapToGrid="0" snapToObjects="1">
      <p:cViewPr varScale="1">
        <p:scale>
          <a:sx n="53" d="100"/>
          <a:sy n="53" d="100"/>
        </p:scale>
        <p:origin x="1342" y="24"/>
      </p:cViewPr>
      <p:guideLst>
        <p:guide orient="horz" pos="2183"/>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All</a:t>
            </a:r>
            <a:r>
              <a:rPr lang="en-US" baseline="0" dirty="0"/>
              <a:t> Members (431,191)</a:t>
            </a:r>
            <a:endParaRPr lang="en-US" dirty="0"/>
          </a:p>
        </c:rich>
      </c:tx>
      <c:layout>
        <c:manualLayout>
          <c:xMode val="edge"/>
          <c:yMode val="edge"/>
          <c:x val="0.14412932500307027"/>
          <c:y val="5.1515151515151514E-2"/>
        </c:manualLayout>
      </c:layout>
      <c:overlay val="0"/>
    </c:title>
    <c:autoTitleDeleted val="0"/>
    <c:plotArea>
      <c:layout/>
      <c:pieChart>
        <c:varyColors val="1"/>
        <c:ser>
          <c:idx val="0"/>
          <c:order val="0"/>
          <c:tx>
            <c:strRef>
              <c:f>Sheet1!$B$1</c:f>
              <c:strCache>
                <c:ptCount val="1"/>
                <c:pt idx="0">
                  <c:v>Column1</c:v>
                </c:pt>
              </c:strCache>
            </c:strRef>
          </c:tx>
          <c:dPt>
            <c:idx val="0"/>
            <c:bubble3D val="0"/>
            <c:extLst>
              <c:ext xmlns:c16="http://schemas.microsoft.com/office/drawing/2014/chart" uri="{C3380CC4-5D6E-409C-BE32-E72D297353CC}">
                <c16:uniqueId val="{00000000-34C8-42D8-BE41-589BBDA6A793}"/>
              </c:ext>
            </c:extLst>
          </c:dPt>
          <c:dPt>
            <c:idx val="1"/>
            <c:bubble3D val="0"/>
            <c:extLst>
              <c:ext xmlns:c16="http://schemas.microsoft.com/office/drawing/2014/chart" uri="{C3380CC4-5D6E-409C-BE32-E72D297353CC}">
                <c16:uniqueId val="{00000001-34C8-42D8-BE41-589BBDA6A793}"/>
              </c:ext>
            </c:extLst>
          </c:dPt>
          <c:dPt>
            <c:idx val="2"/>
            <c:bubble3D val="0"/>
            <c:extLst>
              <c:ext xmlns:c16="http://schemas.microsoft.com/office/drawing/2014/chart" uri="{C3380CC4-5D6E-409C-BE32-E72D297353CC}">
                <c16:uniqueId val="{00000002-34C8-42D8-BE41-589BBDA6A793}"/>
              </c:ext>
            </c:extLst>
          </c:dPt>
          <c:dPt>
            <c:idx val="3"/>
            <c:bubble3D val="0"/>
            <c:extLst>
              <c:ext xmlns:c16="http://schemas.microsoft.com/office/drawing/2014/chart" uri="{C3380CC4-5D6E-409C-BE32-E72D297353CC}">
                <c16:uniqueId val="{00000003-34C8-42D8-BE41-589BBDA6A793}"/>
              </c:ext>
            </c:extLst>
          </c:dPt>
          <c:dPt>
            <c:idx val="4"/>
            <c:bubble3D val="0"/>
            <c:extLst>
              <c:ext xmlns:c16="http://schemas.microsoft.com/office/drawing/2014/chart" uri="{C3380CC4-5D6E-409C-BE32-E72D297353CC}">
                <c16:uniqueId val="{00000004-34C8-42D8-BE41-589BBDA6A793}"/>
              </c:ext>
            </c:extLst>
          </c:dPt>
          <c:cat>
            <c:strRef>
              <c:f>Sheet1!$A$2:$A$6</c:f>
              <c:strCache>
                <c:ptCount val="5"/>
                <c:pt idx="0">
                  <c:v>Regions 1-6</c:v>
                </c:pt>
                <c:pt idx="1">
                  <c:v>Region 7</c:v>
                </c:pt>
                <c:pt idx="2">
                  <c:v>Region 8</c:v>
                </c:pt>
                <c:pt idx="3">
                  <c:v>Region 9 </c:v>
                </c:pt>
                <c:pt idx="4">
                  <c:v>Region 10</c:v>
                </c:pt>
              </c:strCache>
            </c:strRef>
          </c:cat>
          <c:val>
            <c:numRef>
              <c:f>Sheet1!$B$2:$B$6</c:f>
              <c:numCache>
                <c:formatCode>0%</c:formatCode>
                <c:ptCount val="5"/>
                <c:pt idx="0">
                  <c:v>0.47</c:v>
                </c:pt>
                <c:pt idx="1">
                  <c:v>0.04</c:v>
                </c:pt>
                <c:pt idx="2">
                  <c:v>0.18</c:v>
                </c:pt>
                <c:pt idx="3">
                  <c:v>0.05</c:v>
                </c:pt>
                <c:pt idx="4">
                  <c:v>0.26</c:v>
                </c:pt>
              </c:numCache>
            </c:numRef>
          </c:val>
          <c:extLst>
            <c:ext xmlns:c16="http://schemas.microsoft.com/office/drawing/2014/chart" uri="{C3380CC4-5D6E-409C-BE32-E72D297353CC}">
              <c16:uniqueId val="{00000005-34C8-42D8-BE41-589BBDA6A793}"/>
            </c:ext>
          </c:extLst>
        </c:ser>
        <c:dLbls>
          <c:showLegendKey val="0"/>
          <c:showVal val="0"/>
          <c:showCatName val="0"/>
          <c:showSerName val="0"/>
          <c:showPercent val="0"/>
          <c:showBubbleSize val="0"/>
          <c:showLeaderLines val="1"/>
        </c:dLbls>
        <c:firstSliceAng val="0"/>
      </c:pieChart>
      <c:spPr>
        <a:noFill/>
        <a:ln w="25373">
          <a:noFill/>
        </a:ln>
      </c:spPr>
    </c:plotArea>
    <c:plotVisOnly val="1"/>
    <c:dispBlanksAs val="gap"/>
    <c:showDLblsOverMax val="0"/>
  </c:chart>
  <c:txPr>
    <a:bodyPr/>
    <a:lstStyle/>
    <a:p>
      <a:pPr>
        <a:defRPr sz="1798"/>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Student</a:t>
            </a:r>
            <a:r>
              <a:rPr lang="en-US" baseline="0" dirty="0"/>
              <a:t> Members (120,389)</a:t>
            </a:r>
            <a:endParaRPr lang="en-US" dirty="0"/>
          </a:p>
        </c:rich>
      </c:tx>
      <c:layout>
        <c:manualLayout>
          <c:xMode val="edge"/>
          <c:yMode val="edge"/>
          <c:x val="0.16062705184359991"/>
          <c:y val="6.3092376525289692E-2"/>
        </c:manualLayout>
      </c:layout>
      <c:overlay val="0"/>
    </c:title>
    <c:autoTitleDeleted val="0"/>
    <c:plotArea>
      <c:layout>
        <c:manualLayout>
          <c:layoutTarget val="inner"/>
          <c:xMode val="edge"/>
          <c:yMode val="edge"/>
          <c:x val="0.19045846541909534"/>
          <c:y val="0.16376544894278316"/>
          <c:w val="0.59310921362102464"/>
          <c:h val="0.82717839719862973"/>
        </c:manualLayout>
      </c:layout>
      <c:pieChart>
        <c:varyColors val="1"/>
        <c:ser>
          <c:idx val="0"/>
          <c:order val="0"/>
          <c:tx>
            <c:strRef>
              <c:f>Sheet1!$B$1</c:f>
              <c:strCache>
                <c:ptCount val="1"/>
                <c:pt idx="0">
                  <c:v>Column1</c:v>
                </c:pt>
              </c:strCache>
            </c:strRef>
          </c:tx>
          <c:dPt>
            <c:idx val="0"/>
            <c:bubble3D val="0"/>
            <c:extLst>
              <c:ext xmlns:c16="http://schemas.microsoft.com/office/drawing/2014/chart" uri="{C3380CC4-5D6E-409C-BE32-E72D297353CC}">
                <c16:uniqueId val="{00000000-BB79-42C7-8DC3-6C90206E2F54}"/>
              </c:ext>
            </c:extLst>
          </c:dPt>
          <c:dPt>
            <c:idx val="1"/>
            <c:bubble3D val="0"/>
            <c:extLst>
              <c:ext xmlns:c16="http://schemas.microsoft.com/office/drawing/2014/chart" uri="{C3380CC4-5D6E-409C-BE32-E72D297353CC}">
                <c16:uniqueId val="{00000001-BB79-42C7-8DC3-6C90206E2F54}"/>
              </c:ext>
            </c:extLst>
          </c:dPt>
          <c:dPt>
            <c:idx val="2"/>
            <c:bubble3D val="0"/>
            <c:extLst>
              <c:ext xmlns:c16="http://schemas.microsoft.com/office/drawing/2014/chart" uri="{C3380CC4-5D6E-409C-BE32-E72D297353CC}">
                <c16:uniqueId val="{00000002-BB79-42C7-8DC3-6C90206E2F54}"/>
              </c:ext>
            </c:extLst>
          </c:dPt>
          <c:dPt>
            <c:idx val="3"/>
            <c:bubble3D val="0"/>
            <c:extLst>
              <c:ext xmlns:c16="http://schemas.microsoft.com/office/drawing/2014/chart" uri="{C3380CC4-5D6E-409C-BE32-E72D297353CC}">
                <c16:uniqueId val="{00000003-BB79-42C7-8DC3-6C90206E2F54}"/>
              </c:ext>
            </c:extLst>
          </c:dPt>
          <c:dPt>
            <c:idx val="4"/>
            <c:bubble3D val="0"/>
            <c:extLst>
              <c:ext xmlns:c16="http://schemas.microsoft.com/office/drawing/2014/chart" uri="{C3380CC4-5D6E-409C-BE32-E72D297353CC}">
                <c16:uniqueId val="{00000004-BB79-42C7-8DC3-6C90206E2F54}"/>
              </c:ext>
            </c:extLst>
          </c:dPt>
          <c:cat>
            <c:strRef>
              <c:f>Sheet1!$A$2:$A$6</c:f>
              <c:strCache>
                <c:ptCount val="5"/>
                <c:pt idx="0">
                  <c:v>Regions 1-6</c:v>
                </c:pt>
                <c:pt idx="1">
                  <c:v>Region 7</c:v>
                </c:pt>
                <c:pt idx="2">
                  <c:v>Region 8</c:v>
                </c:pt>
                <c:pt idx="3">
                  <c:v>Region 9</c:v>
                </c:pt>
                <c:pt idx="4">
                  <c:v>Region 10</c:v>
                </c:pt>
              </c:strCache>
            </c:strRef>
          </c:cat>
          <c:val>
            <c:numRef>
              <c:f>Sheet1!$B$2:$B$6</c:f>
              <c:numCache>
                <c:formatCode>General</c:formatCode>
                <c:ptCount val="5"/>
                <c:pt idx="0">
                  <c:v>27</c:v>
                </c:pt>
                <c:pt idx="1">
                  <c:v>4</c:v>
                </c:pt>
                <c:pt idx="2">
                  <c:v>19</c:v>
                </c:pt>
                <c:pt idx="3">
                  <c:v>7</c:v>
                </c:pt>
                <c:pt idx="4">
                  <c:v>43</c:v>
                </c:pt>
              </c:numCache>
            </c:numRef>
          </c:val>
          <c:extLst>
            <c:ext xmlns:c16="http://schemas.microsoft.com/office/drawing/2014/chart" uri="{C3380CC4-5D6E-409C-BE32-E72D297353CC}">
              <c16:uniqueId val="{00000005-BB79-42C7-8DC3-6C90206E2F54}"/>
            </c:ext>
          </c:extLst>
        </c:ser>
        <c:dLbls>
          <c:showLegendKey val="0"/>
          <c:showVal val="0"/>
          <c:showCatName val="0"/>
          <c:showSerName val="0"/>
          <c:showPercent val="0"/>
          <c:showBubbleSize val="0"/>
          <c:showLeaderLines val="1"/>
        </c:dLbls>
        <c:firstSliceAng val="0"/>
      </c:pieChart>
      <c:spPr>
        <a:noFill/>
        <a:ln w="25386">
          <a:noFill/>
        </a:ln>
      </c:spPr>
    </c:plotArea>
    <c:plotVisOnly val="1"/>
    <c:dispBlanksAs val="gap"/>
    <c:showDLblsOverMax val="0"/>
  </c:chart>
  <c:txPr>
    <a:bodyPr/>
    <a:lstStyle/>
    <a:p>
      <a:pPr>
        <a:defRPr sz="1799"/>
      </a:pPr>
      <a:endParaRPr lang="it-IT"/>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EE1C53-0AB9-448E-A62A-0B0AD2B26FD6}" type="doc">
      <dgm:prSet loTypeId="urn:microsoft.com/office/officeart/2005/8/layout/hProcess11" loCatId="process" qsTypeId="urn:microsoft.com/office/officeart/2005/8/quickstyle/simple1" qsCatId="simple" csTypeId="urn:microsoft.com/office/officeart/2005/8/colors/accent1_2" csCatId="accent1" phldr="1"/>
      <dgm:spPr/>
    </dgm:pt>
    <dgm:pt modelId="{15A2D7C9-5F26-4295-ACE6-1D08E58ADD6E}">
      <dgm:prSet phldrT="[Testo]" custT="1"/>
      <dgm:spPr/>
      <dgm:t>
        <a:bodyPr/>
        <a:lstStyle/>
        <a:p>
          <a:r>
            <a:rPr lang="it-IT" sz="1400" dirty="0" err="1"/>
            <a:t>Spain</a:t>
          </a:r>
          <a:endParaRPr lang="it-IT" sz="1400" dirty="0"/>
        </a:p>
        <a:p>
          <a:r>
            <a:rPr lang="it-IT" sz="1400" dirty="0"/>
            <a:t>(2013)</a:t>
          </a:r>
        </a:p>
      </dgm:t>
    </dgm:pt>
    <dgm:pt modelId="{C622040D-174E-4275-99AA-81F8366A569A}" type="parTrans" cxnId="{2D4C9288-8967-4C90-945F-FF6E7BC21704}">
      <dgm:prSet/>
      <dgm:spPr/>
      <dgm:t>
        <a:bodyPr/>
        <a:lstStyle/>
        <a:p>
          <a:endParaRPr lang="it-IT"/>
        </a:p>
      </dgm:t>
    </dgm:pt>
    <dgm:pt modelId="{01477E27-412A-4346-8592-89D76539012A}" type="sibTrans" cxnId="{2D4C9288-8967-4C90-945F-FF6E7BC21704}">
      <dgm:prSet/>
      <dgm:spPr/>
      <dgm:t>
        <a:bodyPr/>
        <a:lstStyle/>
        <a:p>
          <a:endParaRPr lang="it-IT"/>
        </a:p>
      </dgm:t>
    </dgm:pt>
    <dgm:pt modelId="{58C6F45E-2805-49A5-8CFC-63DB679F133F}">
      <dgm:prSet phldrT="[Testo]" custT="1"/>
      <dgm:spPr/>
      <dgm:t>
        <a:bodyPr/>
        <a:lstStyle/>
        <a:p>
          <a:r>
            <a:rPr lang="it-IT" sz="1400" dirty="0"/>
            <a:t>UK and </a:t>
          </a:r>
          <a:r>
            <a:rPr lang="it-IT" sz="1400" dirty="0" err="1"/>
            <a:t>Ireland</a:t>
          </a:r>
          <a:endParaRPr lang="it-IT" sz="1400" dirty="0"/>
        </a:p>
        <a:p>
          <a:r>
            <a:rPr lang="it-IT" sz="1400" dirty="0"/>
            <a:t>(2015)</a:t>
          </a:r>
        </a:p>
      </dgm:t>
    </dgm:pt>
    <dgm:pt modelId="{B984710B-F26F-415B-929A-A02142B82084}" type="parTrans" cxnId="{5F3DAB6A-75EB-4934-BEAA-11DADF28F9BE}">
      <dgm:prSet/>
      <dgm:spPr/>
      <dgm:t>
        <a:bodyPr/>
        <a:lstStyle/>
        <a:p>
          <a:endParaRPr lang="it-IT"/>
        </a:p>
      </dgm:t>
    </dgm:pt>
    <dgm:pt modelId="{5EAAB6B3-A3D2-4EDC-88B0-98C93E316197}" type="sibTrans" cxnId="{5F3DAB6A-75EB-4934-BEAA-11DADF28F9BE}">
      <dgm:prSet/>
      <dgm:spPr/>
      <dgm:t>
        <a:bodyPr/>
        <a:lstStyle/>
        <a:p>
          <a:endParaRPr lang="it-IT"/>
        </a:p>
      </dgm:t>
    </dgm:pt>
    <dgm:pt modelId="{AADD83F7-8759-4BF7-A221-521354DB5ACE}">
      <dgm:prSet phldrT="[Testo]" custT="1"/>
      <dgm:spPr>
        <a:blipFill dpi="0" rotWithShape="0">
          <a:blip xmlns:r="http://schemas.openxmlformats.org/officeDocument/2006/relationships" r:embed="rId1">
            <a:alphaModFix amt="16000"/>
          </a:blip>
          <a:srcRect/>
          <a:stretch>
            <a:fillRect/>
          </a:stretch>
        </a:blipFill>
      </dgm:spPr>
      <dgm:t>
        <a:bodyPr/>
        <a:lstStyle/>
        <a:p>
          <a:r>
            <a:rPr lang="it-IT" sz="1400" b="1" dirty="0" err="1"/>
            <a:t>Italy</a:t>
          </a:r>
          <a:endParaRPr lang="it-IT" sz="1400" b="1" dirty="0"/>
        </a:p>
        <a:p>
          <a:r>
            <a:rPr lang="it-IT" sz="1400" b="1" dirty="0"/>
            <a:t>(2018)</a:t>
          </a:r>
        </a:p>
      </dgm:t>
    </dgm:pt>
    <dgm:pt modelId="{48130041-B377-4C37-B295-7A13B8DAB052}" type="parTrans" cxnId="{81C8A849-19D5-4BE8-8195-B7B972D651B2}">
      <dgm:prSet/>
      <dgm:spPr/>
      <dgm:t>
        <a:bodyPr/>
        <a:lstStyle/>
        <a:p>
          <a:endParaRPr lang="it-IT"/>
        </a:p>
      </dgm:t>
    </dgm:pt>
    <dgm:pt modelId="{F707EE7E-F014-46BA-89C9-54E5017488FF}" type="sibTrans" cxnId="{81C8A849-19D5-4BE8-8195-B7B972D651B2}">
      <dgm:prSet/>
      <dgm:spPr/>
      <dgm:t>
        <a:bodyPr/>
        <a:lstStyle/>
        <a:p>
          <a:endParaRPr lang="it-IT"/>
        </a:p>
      </dgm:t>
    </dgm:pt>
    <dgm:pt modelId="{941965BD-769E-4E7A-87F5-5ABCC8BBEF4D}" type="pres">
      <dgm:prSet presAssocID="{E8EE1C53-0AB9-448E-A62A-0B0AD2B26FD6}" presName="Name0" presStyleCnt="0">
        <dgm:presLayoutVars>
          <dgm:dir/>
          <dgm:resizeHandles val="exact"/>
        </dgm:presLayoutVars>
      </dgm:prSet>
      <dgm:spPr/>
    </dgm:pt>
    <dgm:pt modelId="{F04B011F-EC26-440F-AE3C-8968EBBB67A4}" type="pres">
      <dgm:prSet presAssocID="{E8EE1C53-0AB9-448E-A62A-0B0AD2B26FD6}" presName="arrow" presStyleLbl="bgShp" presStyleIdx="0" presStyleCnt="1" custLinFactNeighborX="5101" custLinFactNeighborY="0"/>
      <dgm:spPr/>
    </dgm:pt>
    <dgm:pt modelId="{7BC61871-5F44-4ED1-A029-636D8FFFD2A4}" type="pres">
      <dgm:prSet presAssocID="{E8EE1C53-0AB9-448E-A62A-0B0AD2B26FD6}" presName="points" presStyleCnt="0"/>
      <dgm:spPr/>
    </dgm:pt>
    <dgm:pt modelId="{50B3EB5C-0103-4490-ADB2-0A1EAFBD51BE}" type="pres">
      <dgm:prSet presAssocID="{15A2D7C9-5F26-4295-ACE6-1D08E58ADD6E}" presName="compositeA" presStyleCnt="0"/>
      <dgm:spPr/>
    </dgm:pt>
    <dgm:pt modelId="{F10F7FA3-504F-46D1-87CC-43B00218BCA0}" type="pres">
      <dgm:prSet presAssocID="{15A2D7C9-5F26-4295-ACE6-1D08E58ADD6E}" presName="textA" presStyleLbl="revTx" presStyleIdx="0" presStyleCnt="3">
        <dgm:presLayoutVars>
          <dgm:bulletEnabled val="1"/>
        </dgm:presLayoutVars>
      </dgm:prSet>
      <dgm:spPr/>
    </dgm:pt>
    <dgm:pt modelId="{71E0CF16-0545-42E1-9B2F-E3E2E2FFBEA3}" type="pres">
      <dgm:prSet presAssocID="{15A2D7C9-5F26-4295-ACE6-1D08E58ADD6E}" presName="circleA" presStyleLbl="node1" presStyleIdx="0" presStyleCnt="3"/>
      <dgm:spPr/>
    </dgm:pt>
    <dgm:pt modelId="{726DD715-F519-4A7E-A150-D8E658A552C5}" type="pres">
      <dgm:prSet presAssocID="{15A2D7C9-5F26-4295-ACE6-1D08E58ADD6E}" presName="spaceA" presStyleCnt="0"/>
      <dgm:spPr/>
    </dgm:pt>
    <dgm:pt modelId="{3D7EBB74-2CD4-427D-B68D-2057EC695613}" type="pres">
      <dgm:prSet presAssocID="{01477E27-412A-4346-8592-89D76539012A}" presName="space" presStyleCnt="0"/>
      <dgm:spPr/>
    </dgm:pt>
    <dgm:pt modelId="{3769EFD9-A661-448C-B925-7385D8D44278}" type="pres">
      <dgm:prSet presAssocID="{58C6F45E-2805-49A5-8CFC-63DB679F133F}" presName="compositeB" presStyleCnt="0"/>
      <dgm:spPr/>
    </dgm:pt>
    <dgm:pt modelId="{980034A0-4480-497B-8EC3-FF702B2C1803}" type="pres">
      <dgm:prSet presAssocID="{58C6F45E-2805-49A5-8CFC-63DB679F133F}" presName="textB" presStyleLbl="revTx" presStyleIdx="1" presStyleCnt="3" custScaleX="174960" custLinFactNeighborX="-27402" custLinFactNeighborY="0">
        <dgm:presLayoutVars>
          <dgm:bulletEnabled val="1"/>
        </dgm:presLayoutVars>
      </dgm:prSet>
      <dgm:spPr/>
    </dgm:pt>
    <dgm:pt modelId="{5936696D-F49F-466B-BE3A-85D24867005B}" type="pres">
      <dgm:prSet presAssocID="{58C6F45E-2805-49A5-8CFC-63DB679F133F}" presName="circleB" presStyleLbl="node1" presStyleIdx="1" presStyleCnt="3" custLinFactX="-100000" custLinFactNeighborX="-181132" custLinFactNeighborY="5357"/>
      <dgm:spPr/>
    </dgm:pt>
    <dgm:pt modelId="{DF9DE8C2-B776-4B20-BC5A-FFD950A944B3}" type="pres">
      <dgm:prSet presAssocID="{58C6F45E-2805-49A5-8CFC-63DB679F133F}" presName="spaceB" presStyleCnt="0"/>
      <dgm:spPr/>
    </dgm:pt>
    <dgm:pt modelId="{B82BEEBF-9749-4EAB-B270-4DD27BBDB996}" type="pres">
      <dgm:prSet presAssocID="{5EAAB6B3-A3D2-4EDC-88B0-98C93E316197}" presName="space" presStyleCnt="0"/>
      <dgm:spPr/>
    </dgm:pt>
    <dgm:pt modelId="{78766093-2CA0-4E76-BCDF-7899A02892B1}" type="pres">
      <dgm:prSet presAssocID="{AADD83F7-8759-4BF7-A221-521354DB5ACE}" presName="compositeA" presStyleCnt="0"/>
      <dgm:spPr/>
    </dgm:pt>
    <dgm:pt modelId="{D6AAA18B-C0C7-4626-8638-5505FF56322E}" type="pres">
      <dgm:prSet presAssocID="{AADD83F7-8759-4BF7-A221-521354DB5ACE}" presName="textA" presStyleLbl="revTx" presStyleIdx="2" presStyleCnt="3" custLinFactNeighborX="-46046" custLinFactNeighborY="1089">
        <dgm:presLayoutVars>
          <dgm:bulletEnabled val="1"/>
        </dgm:presLayoutVars>
      </dgm:prSet>
      <dgm:spPr/>
    </dgm:pt>
    <dgm:pt modelId="{2E94AF18-0E93-40E5-930D-A6B32369F82D}" type="pres">
      <dgm:prSet presAssocID="{AADD83F7-8759-4BF7-A221-521354DB5ACE}" presName="circleA" presStyleLbl="node1" presStyleIdx="2" presStyleCnt="3" custLinFactX="-103782" custLinFactNeighborX="-200000" custLinFactNeighborY="-1541"/>
      <dgm:spPr>
        <a:blipFill rotWithShape="0">
          <a:blip xmlns:r="http://schemas.openxmlformats.org/officeDocument/2006/relationships" r:embed="rId1"/>
          <a:stretch>
            <a:fillRect/>
          </a:stretch>
        </a:blipFill>
      </dgm:spPr>
    </dgm:pt>
    <dgm:pt modelId="{BD1E0877-89C2-4437-BF20-8BCB2005CA4F}" type="pres">
      <dgm:prSet presAssocID="{AADD83F7-8759-4BF7-A221-521354DB5ACE}" presName="spaceA" presStyleCnt="0"/>
      <dgm:spPr/>
    </dgm:pt>
  </dgm:ptLst>
  <dgm:cxnLst>
    <dgm:cxn modelId="{67784D5B-295E-479E-A5BF-0EF8B0D58A2F}" type="presOf" srcId="{E8EE1C53-0AB9-448E-A62A-0B0AD2B26FD6}" destId="{941965BD-769E-4E7A-87F5-5ABCC8BBEF4D}" srcOrd="0" destOrd="0" presId="urn:microsoft.com/office/officeart/2005/8/layout/hProcess11"/>
    <dgm:cxn modelId="{81C8A849-19D5-4BE8-8195-B7B972D651B2}" srcId="{E8EE1C53-0AB9-448E-A62A-0B0AD2B26FD6}" destId="{AADD83F7-8759-4BF7-A221-521354DB5ACE}" srcOrd="2" destOrd="0" parTransId="{48130041-B377-4C37-B295-7A13B8DAB052}" sibTransId="{F707EE7E-F014-46BA-89C9-54E5017488FF}"/>
    <dgm:cxn modelId="{5F3DAB6A-75EB-4934-BEAA-11DADF28F9BE}" srcId="{E8EE1C53-0AB9-448E-A62A-0B0AD2B26FD6}" destId="{58C6F45E-2805-49A5-8CFC-63DB679F133F}" srcOrd="1" destOrd="0" parTransId="{B984710B-F26F-415B-929A-A02142B82084}" sibTransId="{5EAAB6B3-A3D2-4EDC-88B0-98C93E316197}"/>
    <dgm:cxn modelId="{2D4C9288-8967-4C90-945F-FF6E7BC21704}" srcId="{E8EE1C53-0AB9-448E-A62A-0B0AD2B26FD6}" destId="{15A2D7C9-5F26-4295-ACE6-1D08E58ADD6E}" srcOrd="0" destOrd="0" parTransId="{C622040D-174E-4275-99AA-81F8366A569A}" sibTransId="{01477E27-412A-4346-8592-89D76539012A}"/>
    <dgm:cxn modelId="{C97C039B-0840-4DD0-B397-B43FF4D98514}" type="presOf" srcId="{58C6F45E-2805-49A5-8CFC-63DB679F133F}" destId="{980034A0-4480-497B-8EC3-FF702B2C1803}" srcOrd="0" destOrd="0" presId="urn:microsoft.com/office/officeart/2005/8/layout/hProcess11"/>
    <dgm:cxn modelId="{F0A159AC-8FAB-4271-8160-CB6A6630015F}" type="presOf" srcId="{AADD83F7-8759-4BF7-A221-521354DB5ACE}" destId="{D6AAA18B-C0C7-4626-8638-5505FF56322E}" srcOrd="0" destOrd="0" presId="urn:microsoft.com/office/officeart/2005/8/layout/hProcess11"/>
    <dgm:cxn modelId="{7BED1BC3-9E04-4AD3-9CDF-6C5520274636}" type="presOf" srcId="{15A2D7C9-5F26-4295-ACE6-1D08E58ADD6E}" destId="{F10F7FA3-504F-46D1-87CC-43B00218BCA0}" srcOrd="0" destOrd="0" presId="urn:microsoft.com/office/officeart/2005/8/layout/hProcess11"/>
    <dgm:cxn modelId="{DEDC1344-D81E-4EFD-82C7-EDA961DCD2F8}" type="presParOf" srcId="{941965BD-769E-4E7A-87F5-5ABCC8BBEF4D}" destId="{F04B011F-EC26-440F-AE3C-8968EBBB67A4}" srcOrd="0" destOrd="0" presId="urn:microsoft.com/office/officeart/2005/8/layout/hProcess11"/>
    <dgm:cxn modelId="{17E9845C-3101-4CA5-A7E9-FA1DE60EDBB4}" type="presParOf" srcId="{941965BD-769E-4E7A-87F5-5ABCC8BBEF4D}" destId="{7BC61871-5F44-4ED1-A029-636D8FFFD2A4}" srcOrd="1" destOrd="0" presId="urn:microsoft.com/office/officeart/2005/8/layout/hProcess11"/>
    <dgm:cxn modelId="{0BF5E730-F254-4F5F-ADD5-377B45DEE8CA}" type="presParOf" srcId="{7BC61871-5F44-4ED1-A029-636D8FFFD2A4}" destId="{50B3EB5C-0103-4490-ADB2-0A1EAFBD51BE}" srcOrd="0" destOrd="0" presId="urn:microsoft.com/office/officeart/2005/8/layout/hProcess11"/>
    <dgm:cxn modelId="{6981861A-2BDF-49D1-8E93-FAB948A656DD}" type="presParOf" srcId="{50B3EB5C-0103-4490-ADB2-0A1EAFBD51BE}" destId="{F10F7FA3-504F-46D1-87CC-43B00218BCA0}" srcOrd="0" destOrd="0" presId="urn:microsoft.com/office/officeart/2005/8/layout/hProcess11"/>
    <dgm:cxn modelId="{B90EAA77-DA8A-464C-A5F9-64604519EDD6}" type="presParOf" srcId="{50B3EB5C-0103-4490-ADB2-0A1EAFBD51BE}" destId="{71E0CF16-0545-42E1-9B2F-E3E2E2FFBEA3}" srcOrd="1" destOrd="0" presId="urn:microsoft.com/office/officeart/2005/8/layout/hProcess11"/>
    <dgm:cxn modelId="{9B4B92AD-1324-4EE1-B7F7-020EED539D96}" type="presParOf" srcId="{50B3EB5C-0103-4490-ADB2-0A1EAFBD51BE}" destId="{726DD715-F519-4A7E-A150-D8E658A552C5}" srcOrd="2" destOrd="0" presId="urn:microsoft.com/office/officeart/2005/8/layout/hProcess11"/>
    <dgm:cxn modelId="{08EA17E1-5E53-4939-939C-AAE703E6A8E0}" type="presParOf" srcId="{7BC61871-5F44-4ED1-A029-636D8FFFD2A4}" destId="{3D7EBB74-2CD4-427D-B68D-2057EC695613}" srcOrd="1" destOrd="0" presId="urn:microsoft.com/office/officeart/2005/8/layout/hProcess11"/>
    <dgm:cxn modelId="{02913BB6-4DD1-4C2E-AC4C-156C79A393D5}" type="presParOf" srcId="{7BC61871-5F44-4ED1-A029-636D8FFFD2A4}" destId="{3769EFD9-A661-448C-B925-7385D8D44278}" srcOrd="2" destOrd="0" presId="urn:microsoft.com/office/officeart/2005/8/layout/hProcess11"/>
    <dgm:cxn modelId="{0F7000B0-BBF0-4F4C-8EA8-B1E9F7846D62}" type="presParOf" srcId="{3769EFD9-A661-448C-B925-7385D8D44278}" destId="{980034A0-4480-497B-8EC3-FF702B2C1803}" srcOrd="0" destOrd="0" presId="urn:microsoft.com/office/officeart/2005/8/layout/hProcess11"/>
    <dgm:cxn modelId="{B50E3F79-FBBB-4E4E-A26F-C8E235F844B6}" type="presParOf" srcId="{3769EFD9-A661-448C-B925-7385D8D44278}" destId="{5936696D-F49F-466B-BE3A-85D24867005B}" srcOrd="1" destOrd="0" presId="urn:microsoft.com/office/officeart/2005/8/layout/hProcess11"/>
    <dgm:cxn modelId="{1A2D177A-1C0E-45C8-B0A6-D8F9C18CF9C0}" type="presParOf" srcId="{3769EFD9-A661-448C-B925-7385D8D44278}" destId="{DF9DE8C2-B776-4B20-BC5A-FFD950A944B3}" srcOrd="2" destOrd="0" presId="urn:microsoft.com/office/officeart/2005/8/layout/hProcess11"/>
    <dgm:cxn modelId="{F92E0938-A1AD-4B04-B12E-FDD040629F18}" type="presParOf" srcId="{7BC61871-5F44-4ED1-A029-636D8FFFD2A4}" destId="{B82BEEBF-9749-4EAB-B270-4DD27BBDB996}" srcOrd="3" destOrd="0" presId="urn:microsoft.com/office/officeart/2005/8/layout/hProcess11"/>
    <dgm:cxn modelId="{489F4777-5D1B-4F2D-B92B-BBE87645D806}" type="presParOf" srcId="{7BC61871-5F44-4ED1-A029-636D8FFFD2A4}" destId="{78766093-2CA0-4E76-BCDF-7899A02892B1}" srcOrd="4" destOrd="0" presId="urn:microsoft.com/office/officeart/2005/8/layout/hProcess11"/>
    <dgm:cxn modelId="{57C66A8D-2D40-4550-9B80-5645768CCD74}" type="presParOf" srcId="{78766093-2CA0-4E76-BCDF-7899A02892B1}" destId="{D6AAA18B-C0C7-4626-8638-5505FF56322E}" srcOrd="0" destOrd="0" presId="urn:microsoft.com/office/officeart/2005/8/layout/hProcess11"/>
    <dgm:cxn modelId="{3244567E-A091-4EE3-BC5E-AB4B5DA19D11}" type="presParOf" srcId="{78766093-2CA0-4E76-BCDF-7899A02892B1}" destId="{2E94AF18-0E93-40E5-930D-A6B32369F82D}" srcOrd="1" destOrd="0" presId="urn:microsoft.com/office/officeart/2005/8/layout/hProcess11"/>
    <dgm:cxn modelId="{8BDC970E-8F11-4C96-B12F-D86699BCBF5F}" type="presParOf" srcId="{78766093-2CA0-4E76-BCDF-7899A02892B1}" destId="{BD1E0877-89C2-4437-BF20-8BCB2005CA4F}" srcOrd="2" destOrd="0" presId="urn:microsoft.com/office/officeart/2005/8/layout/hProcess11"/>
  </dgm:cxnLst>
  <dgm:bg/>
  <dgm:whole>
    <a:ln w="127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78852F-02FD-40FE-9428-DE366E0C619C}"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it-IT"/>
        </a:p>
      </dgm:t>
    </dgm:pt>
    <dgm:pt modelId="{F07D7F1E-776F-422F-86CE-0D9B826D1360}">
      <dgm:prSet phldrT="[Testo]"/>
      <dgm:spPr/>
      <dgm:t>
        <a:bodyPr/>
        <a:lstStyle/>
        <a:p>
          <a:r>
            <a:rPr lang="it-IT" dirty="0" err="1"/>
            <a:t>Chapter</a:t>
          </a:r>
          <a:r>
            <a:rPr lang="it-IT" dirty="0"/>
            <a:t> </a:t>
          </a:r>
          <a:r>
            <a:rPr lang="it-IT" dirty="0" err="1"/>
            <a:t>ExCo</a:t>
          </a:r>
          <a:endParaRPr lang="it-IT" dirty="0"/>
        </a:p>
      </dgm:t>
    </dgm:pt>
    <dgm:pt modelId="{903FAA8E-F432-4EB0-B55C-37AEF880D7E6}" type="parTrans" cxnId="{DD5D5E47-848E-4D6C-A336-D7FAC2C3DAA8}">
      <dgm:prSet/>
      <dgm:spPr/>
      <dgm:t>
        <a:bodyPr/>
        <a:lstStyle/>
        <a:p>
          <a:endParaRPr lang="it-IT"/>
        </a:p>
      </dgm:t>
    </dgm:pt>
    <dgm:pt modelId="{EE769DFF-39B2-4499-9DD2-395A91E233EB}" type="sibTrans" cxnId="{DD5D5E47-848E-4D6C-A336-D7FAC2C3DAA8}">
      <dgm:prSet/>
      <dgm:spPr/>
      <dgm:t>
        <a:bodyPr/>
        <a:lstStyle/>
        <a:p>
          <a:endParaRPr lang="it-IT"/>
        </a:p>
      </dgm:t>
    </dgm:pt>
    <dgm:pt modelId="{14554943-B611-461B-A629-CC5477C19AED}">
      <dgm:prSet phldrT="[Testo]"/>
      <dgm:spPr/>
      <dgm:t>
        <a:bodyPr/>
        <a:lstStyle/>
        <a:p>
          <a:r>
            <a:rPr lang="it-IT" dirty="0"/>
            <a:t>IEEE </a:t>
          </a:r>
          <a:r>
            <a:rPr lang="it-IT" dirty="0" err="1"/>
            <a:t>Italy</a:t>
          </a:r>
          <a:r>
            <a:rPr lang="it-IT" dirty="0"/>
            <a:t> </a:t>
          </a:r>
          <a:r>
            <a:rPr lang="it-IT" dirty="0" err="1"/>
            <a:t>Section</a:t>
          </a:r>
          <a:endParaRPr lang="it-IT" dirty="0"/>
        </a:p>
      </dgm:t>
    </dgm:pt>
    <dgm:pt modelId="{81441F9E-7751-4B7B-A6DF-3B1EDFEA4F36}" type="parTrans" cxnId="{16D4E790-122C-420A-A9C2-D0B92A74FFD8}">
      <dgm:prSet/>
      <dgm:spPr/>
      <dgm:t>
        <a:bodyPr/>
        <a:lstStyle/>
        <a:p>
          <a:endParaRPr lang="it-IT"/>
        </a:p>
      </dgm:t>
    </dgm:pt>
    <dgm:pt modelId="{0EAB0849-5F81-4AC7-BACE-7886933C41DD}" type="sibTrans" cxnId="{16D4E790-122C-420A-A9C2-D0B92A74FFD8}">
      <dgm:prSet/>
      <dgm:spPr/>
      <dgm:t>
        <a:bodyPr/>
        <a:lstStyle/>
        <a:p>
          <a:endParaRPr lang="it-IT"/>
        </a:p>
      </dgm:t>
    </dgm:pt>
    <dgm:pt modelId="{FFD96E1B-A918-423B-AD3D-206AC9AC5A10}">
      <dgm:prSet phldrT="[Testo]"/>
      <dgm:spPr/>
      <dgm:t>
        <a:bodyPr/>
        <a:lstStyle/>
        <a:p>
          <a:r>
            <a:rPr lang="it-IT" dirty="0" err="1"/>
            <a:t>Committees</a:t>
          </a:r>
          <a:endParaRPr lang="it-IT" dirty="0"/>
        </a:p>
      </dgm:t>
    </dgm:pt>
    <dgm:pt modelId="{DA07CC88-34E0-463F-89DA-BA179F173F60}" type="parTrans" cxnId="{2DFA77B4-8C50-4945-96E9-9D3740C45C7E}">
      <dgm:prSet/>
      <dgm:spPr/>
      <dgm:t>
        <a:bodyPr/>
        <a:lstStyle/>
        <a:p>
          <a:endParaRPr lang="it-IT"/>
        </a:p>
      </dgm:t>
    </dgm:pt>
    <dgm:pt modelId="{8CD8FFD7-95A4-44EE-A956-8F92B6A3CC97}" type="sibTrans" cxnId="{2DFA77B4-8C50-4945-96E9-9D3740C45C7E}">
      <dgm:prSet/>
      <dgm:spPr/>
      <dgm:t>
        <a:bodyPr/>
        <a:lstStyle/>
        <a:p>
          <a:endParaRPr lang="it-IT"/>
        </a:p>
      </dgm:t>
    </dgm:pt>
    <dgm:pt modelId="{C29276A7-A7A3-447B-9E68-3D6FD08B9B20}">
      <dgm:prSet phldrT="[Testo]"/>
      <dgm:spPr/>
      <dgm:t>
        <a:bodyPr/>
        <a:lstStyle/>
        <a:p>
          <a:r>
            <a:rPr lang="it-IT" dirty="0"/>
            <a:t>Services </a:t>
          </a:r>
        </a:p>
        <a:p>
          <a:r>
            <a:rPr lang="it-IT" dirty="0"/>
            <a:t>(website management, …)</a:t>
          </a:r>
        </a:p>
      </dgm:t>
    </dgm:pt>
    <dgm:pt modelId="{0F594F31-9164-4F65-940F-BDCDE3A78F19}" type="parTrans" cxnId="{34770EFF-083D-4368-9F33-4DED662E8B4B}">
      <dgm:prSet/>
      <dgm:spPr/>
      <dgm:t>
        <a:bodyPr/>
        <a:lstStyle/>
        <a:p>
          <a:endParaRPr lang="it-IT"/>
        </a:p>
      </dgm:t>
    </dgm:pt>
    <dgm:pt modelId="{42BE3FCF-9D3C-436C-9D24-197375D7C851}" type="sibTrans" cxnId="{34770EFF-083D-4368-9F33-4DED662E8B4B}">
      <dgm:prSet/>
      <dgm:spPr/>
      <dgm:t>
        <a:bodyPr/>
        <a:lstStyle/>
        <a:p>
          <a:endParaRPr lang="it-IT"/>
        </a:p>
      </dgm:t>
    </dgm:pt>
    <dgm:pt modelId="{C289F003-A242-4C0C-8ACC-F12B5773C0CE}" type="pres">
      <dgm:prSet presAssocID="{EC78852F-02FD-40FE-9428-DE366E0C619C}" presName="Name0" presStyleCnt="0">
        <dgm:presLayoutVars>
          <dgm:chMax val="1"/>
          <dgm:chPref val="1"/>
          <dgm:dir/>
          <dgm:animOne val="branch"/>
          <dgm:animLvl val="lvl"/>
        </dgm:presLayoutVars>
      </dgm:prSet>
      <dgm:spPr/>
    </dgm:pt>
    <dgm:pt modelId="{FA34DCB6-240C-4B24-845A-A7D60BA802AC}" type="pres">
      <dgm:prSet presAssocID="{F07D7F1E-776F-422F-86CE-0D9B826D1360}" presName="singleCycle" presStyleCnt="0"/>
      <dgm:spPr/>
    </dgm:pt>
    <dgm:pt modelId="{A34228D3-19AD-4009-9056-EF116EB1D19E}" type="pres">
      <dgm:prSet presAssocID="{F07D7F1E-776F-422F-86CE-0D9B826D1360}" presName="singleCenter" presStyleLbl="node1" presStyleIdx="0" presStyleCnt="4">
        <dgm:presLayoutVars>
          <dgm:chMax val="7"/>
          <dgm:chPref val="7"/>
        </dgm:presLayoutVars>
      </dgm:prSet>
      <dgm:spPr/>
    </dgm:pt>
    <dgm:pt modelId="{EC5D8AD5-9B42-44DE-A222-DAD63DD1DBC0}" type="pres">
      <dgm:prSet presAssocID="{81441F9E-7751-4B7B-A6DF-3B1EDFEA4F36}" presName="Name56" presStyleLbl="parChTrans1D2" presStyleIdx="0" presStyleCnt="3"/>
      <dgm:spPr/>
    </dgm:pt>
    <dgm:pt modelId="{90C9FEA3-216A-4E3F-802A-A86D0BE660A8}" type="pres">
      <dgm:prSet presAssocID="{14554943-B611-461B-A629-CC5477C19AED}" presName="text0" presStyleLbl="node1" presStyleIdx="1" presStyleCnt="4" custScaleX="220339">
        <dgm:presLayoutVars>
          <dgm:bulletEnabled val="1"/>
        </dgm:presLayoutVars>
      </dgm:prSet>
      <dgm:spPr/>
    </dgm:pt>
    <dgm:pt modelId="{6ECF3CC8-E16B-4CBA-9163-C72C42C62EF5}" type="pres">
      <dgm:prSet presAssocID="{DA07CC88-34E0-463F-89DA-BA179F173F60}" presName="Name56" presStyleLbl="parChTrans1D2" presStyleIdx="1" presStyleCnt="3"/>
      <dgm:spPr/>
    </dgm:pt>
    <dgm:pt modelId="{2B4C8C6A-5866-4847-B24D-DA74E336DBC6}" type="pres">
      <dgm:prSet presAssocID="{FFD96E1B-A918-423B-AD3D-206AC9AC5A10}" presName="text0" presStyleLbl="node1" presStyleIdx="2" presStyleCnt="4" custScaleX="220339">
        <dgm:presLayoutVars>
          <dgm:bulletEnabled val="1"/>
        </dgm:presLayoutVars>
      </dgm:prSet>
      <dgm:spPr/>
    </dgm:pt>
    <dgm:pt modelId="{21B15FD0-E1A0-4DF0-8A48-A3B008E68DEA}" type="pres">
      <dgm:prSet presAssocID="{0F594F31-9164-4F65-940F-BDCDE3A78F19}" presName="Name56" presStyleLbl="parChTrans1D2" presStyleIdx="2" presStyleCnt="3"/>
      <dgm:spPr/>
    </dgm:pt>
    <dgm:pt modelId="{D28FBC71-9BDE-4174-9466-8AEC98B1586D}" type="pres">
      <dgm:prSet presAssocID="{C29276A7-A7A3-447B-9E68-3D6FD08B9B20}" presName="text0" presStyleLbl="node1" presStyleIdx="3" presStyleCnt="4" custScaleX="220339">
        <dgm:presLayoutVars>
          <dgm:bulletEnabled val="1"/>
        </dgm:presLayoutVars>
      </dgm:prSet>
      <dgm:spPr/>
    </dgm:pt>
  </dgm:ptLst>
  <dgm:cxnLst>
    <dgm:cxn modelId="{A7D6D638-7CF2-415B-8F01-7BC6F5EA175C}" type="presOf" srcId="{C29276A7-A7A3-447B-9E68-3D6FD08B9B20}" destId="{D28FBC71-9BDE-4174-9466-8AEC98B1586D}" srcOrd="0" destOrd="0" presId="urn:microsoft.com/office/officeart/2008/layout/RadialCluster"/>
    <dgm:cxn modelId="{D90B9641-F024-4A38-9BED-22578BEB2DD2}" type="presOf" srcId="{81441F9E-7751-4B7B-A6DF-3B1EDFEA4F36}" destId="{EC5D8AD5-9B42-44DE-A222-DAD63DD1DBC0}" srcOrd="0" destOrd="0" presId="urn:microsoft.com/office/officeart/2008/layout/RadialCluster"/>
    <dgm:cxn modelId="{DD5D5E47-848E-4D6C-A336-D7FAC2C3DAA8}" srcId="{EC78852F-02FD-40FE-9428-DE366E0C619C}" destId="{F07D7F1E-776F-422F-86CE-0D9B826D1360}" srcOrd="0" destOrd="0" parTransId="{903FAA8E-F432-4EB0-B55C-37AEF880D7E6}" sibTransId="{EE769DFF-39B2-4499-9DD2-395A91E233EB}"/>
    <dgm:cxn modelId="{42921D7A-1EB0-4465-8E70-0AFBB658B190}" type="presOf" srcId="{DA07CC88-34E0-463F-89DA-BA179F173F60}" destId="{6ECF3CC8-E16B-4CBA-9163-C72C42C62EF5}" srcOrd="0" destOrd="0" presId="urn:microsoft.com/office/officeart/2008/layout/RadialCluster"/>
    <dgm:cxn modelId="{16D4E790-122C-420A-A9C2-D0B92A74FFD8}" srcId="{F07D7F1E-776F-422F-86CE-0D9B826D1360}" destId="{14554943-B611-461B-A629-CC5477C19AED}" srcOrd="0" destOrd="0" parTransId="{81441F9E-7751-4B7B-A6DF-3B1EDFEA4F36}" sibTransId="{0EAB0849-5F81-4AC7-BACE-7886933C41DD}"/>
    <dgm:cxn modelId="{BFD8E99A-3944-43F2-BF50-77555ECD13C7}" type="presOf" srcId="{FFD96E1B-A918-423B-AD3D-206AC9AC5A10}" destId="{2B4C8C6A-5866-4847-B24D-DA74E336DBC6}" srcOrd="0" destOrd="0" presId="urn:microsoft.com/office/officeart/2008/layout/RadialCluster"/>
    <dgm:cxn modelId="{5F75229C-5825-43C5-9FA0-671726474807}" type="presOf" srcId="{F07D7F1E-776F-422F-86CE-0D9B826D1360}" destId="{A34228D3-19AD-4009-9056-EF116EB1D19E}" srcOrd="0" destOrd="0" presId="urn:microsoft.com/office/officeart/2008/layout/RadialCluster"/>
    <dgm:cxn modelId="{38C529AC-6474-4DD1-9D0C-499CD6FDEB07}" type="presOf" srcId="{EC78852F-02FD-40FE-9428-DE366E0C619C}" destId="{C289F003-A242-4C0C-8ACC-F12B5773C0CE}" srcOrd="0" destOrd="0" presId="urn:microsoft.com/office/officeart/2008/layout/RadialCluster"/>
    <dgm:cxn modelId="{2DFA77B4-8C50-4945-96E9-9D3740C45C7E}" srcId="{F07D7F1E-776F-422F-86CE-0D9B826D1360}" destId="{FFD96E1B-A918-423B-AD3D-206AC9AC5A10}" srcOrd="1" destOrd="0" parTransId="{DA07CC88-34E0-463F-89DA-BA179F173F60}" sibTransId="{8CD8FFD7-95A4-44EE-A956-8F92B6A3CC97}"/>
    <dgm:cxn modelId="{6AA101BA-3442-42B1-87A0-780DE54A21A3}" type="presOf" srcId="{0F594F31-9164-4F65-940F-BDCDE3A78F19}" destId="{21B15FD0-E1A0-4DF0-8A48-A3B008E68DEA}" srcOrd="0" destOrd="0" presId="urn:microsoft.com/office/officeart/2008/layout/RadialCluster"/>
    <dgm:cxn modelId="{B57BC8F1-9B99-4F91-8185-27FD07CB5906}" type="presOf" srcId="{14554943-B611-461B-A629-CC5477C19AED}" destId="{90C9FEA3-216A-4E3F-802A-A86D0BE660A8}" srcOrd="0" destOrd="0" presId="urn:microsoft.com/office/officeart/2008/layout/RadialCluster"/>
    <dgm:cxn modelId="{34770EFF-083D-4368-9F33-4DED662E8B4B}" srcId="{F07D7F1E-776F-422F-86CE-0D9B826D1360}" destId="{C29276A7-A7A3-447B-9E68-3D6FD08B9B20}" srcOrd="2" destOrd="0" parTransId="{0F594F31-9164-4F65-940F-BDCDE3A78F19}" sibTransId="{42BE3FCF-9D3C-436C-9D24-197375D7C851}"/>
    <dgm:cxn modelId="{0EB4967E-6AFE-4AC5-A2B7-A8A6C1318F8C}" type="presParOf" srcId="{C289F003-A242-4C0C-8ACC-F12B5773C0CE}" destId="{FA34DCB6-240C-4B24-845A-A7D60BA802AC}" srcOrd="0" destOrd="0" presId="urn:microsoft.com/office/officeart/2008/layout/RadialCluster"/>
    <dgm:cxn modelId="{A6ED8BA9-0B73-40B3-A99C-85AB4DD53351}" type="presParOf" srcId="{FA34DCB6-240C-4B24-845A-A7D60BA802AC}" destId="{A34228D3-19AD-4009-9056-EF116EB1D19E}" srcOrd="0" destOrd="0" presId="urn:microsoft.com/office/officeart/2008/layout/RadialCluster"/>
    <dgm:cxn modelId="{DB81FE17-9DCB-46C1-AB97-FD78782170CA}" type="presParOf" srcId="{FA34DCB6-240C-4B24-845A-A7D60BA802AC}" destId="{EC5D8AD5-9B42-44DE-A222-DAD63DD1DBC0}" srcOrd="1" destOrd="0" presId="urn:microsoft.com/office/officeart/2008/layout/RadialCluster"/>
    <dgm:cxn modelId="{08E1D87D-10CB-4C77-B73F-6F469217EB70}" type="presParOf" srcId="{FA34DCB6-240C-4B24-845A-A7D60BA802AC}" destId="{90C9FEA3-216A-4E3F-802A-A86D0BE660A8}" srcOrd="2" destOrd="0" presId="urn:microsoft.com/office/officeart/2008/layout/RadialCluster"/>
    <dgm:cxn modelId="{7533FDBE-AF50-4DD1-8E81-692A5A64096C}" type="presParOf" srcId="{FA34DCB6-240C-4B24-845A-A7D60BA802AC}" destId="{6ECF3CC8-E16B-4CBA-9163-C72C42C62EF5}" srcOrd="3" destOrd="0" presId="urn:microsoft.com/office/officeart/2008/layout/RadialCluster"/>
    <dgm:cxn modelId="{A5240CC5-C311-4F32-9820-13169ACC50A2}" type="presParOf" srcId="{FA34DCB6-240C-4B24-845A-A7D60BA802AC}" destId="{2B4C8C6A-5866-4847-B24D-DA74E336DBC6}" srcOrd="4" destOrd="0" presId="urn:microsoft.com/office/officeart/2008/layout/RadialCluster"/>
    <dgm:cxn modelId="{0062498E-4D70-4C85-854C-67BB93C8258E}" type="presParOf" srcId="{FA34DCB6-240C-4B24-845A-A7D60BA802AC}" destId="{21B15FD0-E1A0-4DF0-8A48-A3B008E68DEA}" srcOrd="5" destOrd="0" presId="urn:microsoft.com/office/officeart/2008/layout/RadialCluster"/>
    <dgm:cxn modelId="{A17C23F1-7C05-4E74-AC4F-9CA6964E792E}" type="presParOf" srcId="{FA34DCB6-240C-4B24-845A-A7D60BA802AC}" destId="{D28FBC71-9BDE-4174-9466-8AEC98B1586D}"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1E36C7-6CD0-41C9-AFDF-74AF32DC0DDF}"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it-IT"/>
        </a:p>
      </dgm:t>
    </dgm:pt>
    <dgm:pt modelId="{7B4484E5-9943-478D-9A11-5C2853C93956}">
      <dgm:prSet phldrT="[Testo]"/>
      <dgm:spPr/>
      <dgm:t>
        <a:bodyPr/>
        <a:lstStyle/>
        <a:p>
          <a:r>
            <a:rPr lang="it-IT" dirty="0"/>
            <a:t>Technology</a:t>
          </a:r>
        </a:p>
      </dgm:t>
    </dgm:pt>
    <dgm:pt modelId="{EE12DC92-2B19-497C-AABE-F9BA844FD768}" type="parTrans" cxnId="{AE507CD7-427D-4847-B59F-26D61B84F284}">
      <dgm:prSet/>
      <dgm:spPr/>
      <dgm:t>
        <a:bodyPr/>
        <a:lstStyle/>
        <a:p>
          <a:endParaRPr lang="it-IT"/>
        </a:p>
      </dgm:t>
    </dgm:pt>
    <dgm:pt modelId="{CD2432B5-BC92-46BF-8261-B9068159787A}" type="sibTrans" cxnId="{AE507CD7-427D-4847-B59F-26D61B84F284}">
      <dgm:prSet/>
      <dgm:spPr/>
      <dgm:t>
        <a:bodyPr/>
        <a:lstStyle/>
        <a:p>
          <a:endParaRPr lang="it-IT"/>
        </a:p>
      </dgm:t>
    </dgm:pt>
    <dgm:pt modelId="{13826BDA-0863-4683-9483-8FA535481BDB}">
      <dgm:prSet phldrT="[Testo]"/>
      <dgm:spPr/>
      <dgm:t>
        <a:bodyPr/>
        <a:lstStyle/>
        <a:p>
          <a:r>
            <a:rPr lang="it-IT" dirty="0"/>
            <a:t>Application</a:t>
          </a:r>
        </a:p>
      </dgm:t>
    </dgm:pt>
    <dgm:pt modelId="{4AB1DEE7-854E-4102-9BE3-C15C37874CDF}" type="parTrans" cxnId="{0CD4EFC6-102E-4427-9DC5-9B4C652C5C27}">
      <dgm:prSet/>
      <dgm:spPr/>
      <dgm:t>
        <a:bodyPr/>
        <a:lstStyle/>
        <a:p>
          <a:endParaRPr lang="it-IT"/>
        </a:p>
      </dgm:t>
    </dgm:pt>
    <dgm:pt modelId="{1E26A87E-48BD-4527-B483-D2BA8D304061}" type="sibTrans" cxnId="{0CD4EFC6-102E-4427-9DC5-9B4C652C5C27}">
      <dgm:prSet/>
      <dgm:spPr/>
      <dgm:t>
        <a:bodyPr/>
        <a:lstStyle/>
        <a:p>
          <a:endParaRPr lang="it-IT"/>
        </a:p>
      </dgm:t>
    </dgm:pt>
    <dgm:pt modelId="{4E44AD37-EFB2-4F22-B0DC-BAA5B0ECE993}">
      <dgm:prSet phldrT="[Testo]"/>
      <dgm:spPr/>
      <dgm:t>
        <a:bodyPr/>
        <a:lstStyle/>
        <a:p>
          <a:r>
            <a:rPr lang="it-IT" dirty="0" err="1"/>
            <a:t>Measurand</a:t>
          </a:r>
          <a:endParaRPr lang="it-IT" dirty="0"/>
        </a:p>
      </dgm:t>
    </dgm:pt>
    <dgm:pt modelId="{4E894DB6-E694-4C24-B68D-9536528D1989}" type="parTrans" cxnId="{884812F0-9974-46DB-9786-A8C8967F0185}">
      <dgm:prSet/>
      <dgm:spPr/>
      <dgm:t>
        <a:bodyPr/>
        <a:lstStyle/>
        <a:p>
          <a:endParaRPr lang="it-IT"/>
        </a:p>
      </dgm:t>
    </dgm:pt>
    <dgm:pt modelId="{75C5168C-AA6D-4FE3-97C2-62FC5079F6D7}" type="sibTrans" cxnId="{884812F0-9974-46DB-9786-A8C8967F0185}">
      <dgm:prSet/>
      <dgm:spPr/>
      <dgm:t>
        <a:bodyPr/>
        <a:lstStyle/>
        <a:p>
          <a:endParaRPr lang="it-IT"/>
        </a:p>
      </dgm:t>
    </dgm:pt>
    <dgm:pt modelId="{D4FDA109-BA3C-4F83-8367-744F375D3623}" type="pres">
      <dgm:prSet presAssocID="{761E36C7-6CD0-41C9-AFDF-74AF32DC0DDF}" presName="compositeShape" presStyleCnt="0">
        <dgm:presLayoutVars>
          <dgm:chMax val="7"/>
          <dgm:dir/>
          <dgm:resizeHandles val="exact"/>
        </dgm:presLayoutVars>
      </dgm:prSet>
      <dgm:spPr/>
    </dgm:pt>
    <dgm:pt modelId="{62CCF205-CCC2-4B22-853D-E9A5BFDB643C}" type="pres">
      <dgm:prSet presAssocID="{13826BDA-0863-4683-9483-8FA535481BDB}" presName="circ1" presStyleLbl="vennNode1" presStyleIdx="0" presStyleCnt="3"/>
      <dgm:spPr/>
    </dgm:pt>
    <dgm:pt modelId="{C04E5A70-1659-491D-8B48-82C494DF95D8}" type="pres">
      <dgm:prSet presAssocID="{13826BDA-0863-4683-9483-8FA535481BDB}" presName="circ1Tx" presStyleLbl="revTx" presStyleIdx="0" presStyleCnt="0">
        <dgm:presLayoutVars>
          <dgm:chMax val="0"/>
          <dgm:chPref val="0"/>
          <dgm:bulletEnabled val="1"/>
        </dgm:presLayoutVars>
      </dgm:prSet>
      <dgm:spPr/>
    </dgm:pt>
    <dgm:pt modelId="{07663D9D-4120-4F34-9FB6-E7AA16CD0C24}" type="pres">
      <dgm:prSet presAssocID="{7B4484E5-9943-478D-9A11-5C2853C93956}" presName="circ2" presStyleLbl="vennNode1" presStyleIdx="1" presStyleCnt="3"/>
      <dgm:spPr/>
    </dgm:pt>
    <dgm:pt modelId="{0753D312-B191-4673-B23A-3974A4D98775}" type="pres">
      <dgm:prSet presAssocID="{7B4484E5-9943-478D-9A11-5C2853C93956}" presName="circ2Tx" presStyleLbl="revTx" presStyleIdx="0" presStyleCnt="0">
        <dgm:presLayoutVars>
          <dgm:chMax val="0"/>
          <dgm:chPref val="0"/>
          <dgm:bulletEnabled val="1"/>
        </dgm:presLayoutVars>
      </dgm:prSet>
      <dgm:spPr/>
    </dgm:pt>
    <dgm:pt modelId="{316352A6-9F18-4FD4-BE10-EACAC1DC9363}" type="pres">
      <dgm:prSet presAssocID="{4E44AD37-EFB2-4F22-B0DC-BAA5B0ECE993}" presName="circ3" presStyleLbl="vennNode1" presStyleIdx="2" presStyleCnt="3"/>
      <dgm:spPr/>
    </dgm:pt>
    <dgm:pt modelId="{CE7D6DC2-5426-4CBF-A7A9-C812A84E32B1}" type="pres">
      <dgm:prSet presAssocID="{4E44AD37-EFB2-4F22-B0DC-BAA5B0ECE993}" presName="circ3Tx" presStyleLbl="revTx" presStyleIdx="0" presStyleCnt="0">
        <dgm:presLayoutVars>
          <dgm:chMax val="0"/>
          <dgm:chPref val="0"/>
          <dgm:bulletEnabled val="1"/>
        </dgm:presLayoutVars>
      </dgm:prSet>
      <dgm:spPr/>
    </dgm:pt>
  </dgm:ptLst>
  <dgm:cxnLst>
    <dgm:cxn modelId="{5F36A066-A29D-4D01-A2E1-E7B229C21A3F}" type="presOf" srcId="{4E44AD37-EFB2-4F22-B0DC-BAA5B0ECE993}" destId="{CE7D6DC2-5426-4CBF-A7A9-C812A84E32B1}" srcOrd="1" destOrd="0" presId="urn:microsoft.com/office/officeart/2005/8/layout/venn1"/>
    <dgm:cxn modelId="{80EBC769-824E-43B6-8F7C-B71CC215EBFF}" type="presOf" srcId="{761E36C7-6CD0-41C9-AFDF-74AF32DC0DDF}" destId="{D4FDA109-BA3C-4F83-8367-744F375D3623}" srcOrd="0" destOrd="0" presId="urn:microsoft.com/office/officeart/2005/8/layout/venn1"/>
    <dgm:cxn modelId="{D14C7588-DBC5-4A7B-B974-627A342EDFCA}" type="presOf" srcId="{4E44AD37-EFB2-4F22-B0DC-BAA5B0ECE993}" destId="{316352A6-9F18-4FD4-BE10-EACAC1DC9363}" srcOrd="0" destOrd="0" presId="urn:microsoft.com/office/officeart/2005/8/layout/venn1"/>
    <dgm:cxn modelId="{6BAEAFAB-4E45-40BB-8461-DB16D8C84169}" type="presOf" srcId="{7B4484E5-9943-478D-9A11-5C2853C93956}" destId="{07663D9D-4120-4F34-9FB6-E7AA16CD0C24}" srcOrd="0" destOrd="0" presId="urn:microsoft.com/office/officeart/2005/8/layout/venn1"/>
    <dgm:cxn modelId="{0CD4EFC6-102E-4427-9DC5-9B4C652C5C27}" srcId="{761E36C7-6CD0-41C9-AFDF-74AF32DC0DDF}" destId="{13826BDA-0863-4683-9483-8FA535481BDB}" srcOrd="0" destOrd="0" parTransId="{4AB1DEE7-854E-4102-9BE3-C15C37874CDF}" sibTransId="{1E26A87E-48BD-4527-B483-D2BA8D304061}"/>
    <dgm:cxn modelId="{AE507CD7-427D-4847-B59F-26D61B84F284}" srcId="{761E36C7-6CD0-41C9-AFDF-74AF32DC0DDF}" destId="{7B4484E5-9943-478D-9A11-5C2853C93956}" srcOrd="1" destOrd="0" parTransId="{EE12DC92-2B19-497C-AABE-F9BA844FD768}" sibTransId="{CD2432B5-BC92-46BF-8261-B9068159787A}"/>
    <dgm:cxn modelId="{746B66D8-089E-4627-BDC8-E7F268077B07}" type="presOf" srcId="{7B4484E5-9943-478D-9A11-5C2853C93956}" destId="{0753D312-B191-4673-B23A-3974A4D98775}" srcOrd="1" destOrd="0" presId="urn:microsoft.com/office/officeart/2005/8/layout/venn1"/>
    <dgm:cxn modelId="{0E6B1CD9-67F2-4B0C-A6FB-6C9B3C41B030}" type="presOf" srcId="{13826BDA-0863-4683-9483-8FA535481BDB}" destId="{C04E5A70-1659-491D-8B48-82C494DF95D8}" srcOrd="1" destOrd="0" presId="urn:microsoft.com/office/officeart/2005/8/layout/venn1"/>
    <dgm:cxn modelId="{045383DB-9B9B-46D7-AC45-F3475CD1736D}" type="presOf" srcId="{13826BDA-0863-4683-9483-8FA535481BDB}" destId="{62CCF205-CCC2-4B22-853D-E9A5BFDB643C}" srcOrd="0" destOrd="0" presId="urn:microsoft.com/office/officeart/2005/8/layout/venn1"/>
    <dgm:cxn modelId="{884812F0-9974-46DB-9786-A8C8967F0185}" srcId="{761E36C7-6CD0-41C9-AFDF-74AF32DC0DDF}" destId="{4E44AD37-EFB2-4F22-B0DC-BAA5B0ECE993}" srcOrd="2" destOrd="0" parTransId="{4E894DB6-E694-4C24-B68D-9536528D1989}" sibTransId="{75C5168C-AA6D-4FE3-97C2-62FC5079F6D7}"/>
    <dgm:cxn modelId="{37D0F7DD-5F91-4F37-A522-CC57461FAC82}" type="presParOf" srcId="{D4FDA109-BA3C-4F83-8367-744F375D3623}" destId="{62CCF205-CCC2-4B22-853D-E9A5BFDB643C}" srcOrd="0" destOrd="0" presId="urn:microsoft.com/office/officeart/2005/8/layout/venn1"/>
    <dgm:cxn modelId="{5D3E0399-F02A-474B-B1F0-329CACCA45D7}" type="presParOf" srcId="{D4FDA109-BA3C-4F83-8367-744F375D3623}" destId="{C04E5A70-1659-491D-8B48-82C494DF95D8}" srcOrd="1" destOrd="0" presId="urn:microsoft.com/office/officeart/2005/8/layout/venn1"/>
    <dgm:cxn modelId="{CCEBD582-4AF4-4272-A48F-9E83D4DC9F59}" type="presParOf" srcId="{D4FDA109-BA3C-4F83-8367-744F375D3623}" destId="{07663D9D-4120-4F34-9FB6-E7AA16CD0C24}" srcOrd="2" destOrd="0" presId="urn:microsoft.com/office/officeart/2005/8/layout/venn1"/>
    <dgm:cxn modelId="{E84CF8ED-8038-4F29-91B3-D804B54ED918}" type="presParOf" srcId="{D4FDA109-BA3C-4F83-8367-744F375D3623}" destId="{0753D312-B191-4673-B23A-3974A4D98775}" srcOrd="3" destOrd="0" presId="urn:microsoft.com/office/officeart/2005/8/layout/venn1"/>
    <dgm:cxn modelId="{94E58225-C73C-4957-8610-E279B43445B1}" type="presParOf" srcId="{D4FDA109-BA3C-4F83-8367-744F375D3623}" destId="{316352A6-9F18-4FD4-BE10-EACAC1DC9363}" srcOrd="4" destOrd="0" presId="urn:microsoft.com/office/officeart/2005/8/layout/venn1"/>
    <dgm:cxn modelId="{60136D98-41EB-45A4-B2FA-3B9588C47363}" type="presParOf" srcId="{D4FDA109-BA3C-4F83-8367-744F375D3623}" destId="{CE7D6DC2-5426-4CBF-A7A9-C812A84E32B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B011F-EC26-440F-AE3C-8968EBBB67A4}">
      <dsp:nvSpPr>
        <dsp:cNvPr id="0" name=""/>
        <dsp:cNvSpPr/>
      </dsp:nvSpPr>
      <dsp:spPr>
        <a:xfrm>
          <a:off x="0" y="474083"/>
          <a:ext cx="4162955" cy="63211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F7FA3-504F-46D1-87CC-43B00218BCA0}">
      <dsp:nvSpPr>
        <dsp:cNvPr id="0" name=""/>
        <dsp:cNvSpPr/>
      </dsp:nvSpPr>
      <dsp:spPr>
        <a:xfrm>
          <a:off x="11" y="0"/>
          <a:ext cx="973253" cy="632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err="1"/>
            <a:t>Spain</a:t>
          </a:r>
          <a:endParaRPr lang="it-IT" sz="1400" kern="1200" dirty="0"/>
        </a:p>
        <a:p>
          <a:pPr marL="0" lvl="0" indent="0" algn="ctr" defTabSz="622300">
            <a:lnSpc>
              <a:spcPct val="90000"/>
            </a:lnSpc>
            <a:spcBef>
              <a:spcPct val="0"/>
            </a:spcBef>
            <a:spcAft>
              <a:spcPct val="35000"/>
            </a:spcAft>
            <a:buNone/>
          </a:pPr>
          <a:r>
            <a:rPr lang="it-IT" sz="1400" kern="1200" dirty="0"/>
            <a:t>(2013)</a:t>
          </a:r>
        </a:p>
      </dsp:txBody>
      <dsp:txXfrm>
        <a:off x="11" y="0"/>
        <a:ext cx="973253" cy="632111"/>
      </dsp:txXfrm>
    </dsp:sp>
    <dsp:sp modelId="{71E0CF16-0545-42E1-9B2F-E3E2E2FFBEA3}">
      <dsp:nvSpPr>
        <dsp:cNvPr id="0" name=""/>
        <dsp:cNvSpPr/>
      </dsp:nvSpPr>
      <dsp:spPr>
        <a:xfrm>
          <a:off x="407624" y="711125"/>
          <a:ext cx="158027" cy="1580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034A0-4480-497B-8EC3-FF702B2C1803}">
      <dsp:nvSpPr>
        <dsp:cNvPr id="0" name=""/>
        <dsp:cNvSpPr/>
      </dsp:nvSpPr>
      <dsp:spPr>
        <a:xfrm>
          <a:off x="755236" y="948167"/>
          <a:ext cx="1702804" cy="632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t>UK and </a:t>
          </a:r>
          <a:r>
            <a:rPr lang="it-IT" sz="1400" kern="1200" dirty="0" err="1"/>
            <a:t>Ireland</a:t>
          </a:r>
          <a:endParaRPr lang="it-IT" sz="1400" kern="1200" dirty="0"/>
        </a:p>
        <a:p>
          <a:pPr marL="0" lvl="0" indent="0" algn="ctr" defTabSz="622300">
            <a:lnSpc>
              <a:spcPct val="90000"/>
            </a:lnSpc>
            <a:spcBef>
              <a:spcPct val="0"/>
            </a:spcBef>
            <a:spcAft>
              <a:spcPct val="35000"/>
            </a:spcAft>
            <a:buNone/>
          </a:pPr>
          <a:r>
            <a:rPr lang="it-IT" sz="1400" kern="1200" dirty="0"/>
            <a:t>(2015)</a:t>
          </a:r>
        </a:p>
      </dsp:txBody>
      <dsp:txXfrm>
        <a:off x="755236" y="948167"/>
        <a:ext cx="1702804" cy="632111"/>
      </dsp:txXfrm>
    </dsp:sp>
    <dsp:sp modelId="{5936696D-F49F-466B-BE3A-85D24867005B}">
      <dsp:nvSpPr>
        <dsp:cNvPr id="0" name=""/>
        <dsp:cNvSpPr/>
      </dsp:nvSpPr>
      <dsp:spPr>
        <a:xfrm>
          <a:off x="1350048" y="719591"/>
          <a:ext cx="158027" cy="1580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AA18B-C0C7-4626-8638-5505FF56322E}">
      <dsp:nvSpPr>
        <dsp:cNvPr id="0" name=""/>
        <dsp:cNvSpPr/>
      </dsp:nvSpPr>
      <dsp:spPr>
        <a:xfrm>
          <a:off x="2325250" y="6883"/>
          <a:ext cx="973253" cy="632111"/>
        </a:xfrm>
        <a:prstGeom prst="rect">
          <a:avLst/>
        </a:prstGeom>
        <a:blipFill dpi="0" rotWithShape="0">
          <a:blip xmlns:r="http://schemas.openxmlformats.org/officeDocument/2006/relationships" r:embed="rId1">
            <a:alphaModFix amt="16000"/>
          </a:blip>
          <a:srcRect/>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b="1" kern="1200" dirty="0" err="1"/>
            <a:t>Italy</a:t>
          </a:r>
          <a:endParaRPr lang="it-IT" sz="1400" b="1" kern="1200" dirty="0"/>
        </a:p>
        <a:p>
          <a:pPr marL="0" lvl="0" indent="0" algn="ctr" defTabSz="622300">
            <a:lnSpc>
              <a:spcPct val="90000"/>
            </a:lnSpc>
            <a:spcBef>
              <a:spcPct val="0"/>
            </a:spcBef>
            <a:spcAft>
              <a:spcPct val="35000"/>
            </a:spcAft>
            <a:buNone/>
          </a:pPr>
          <a:r>
            <a:rPr lang="it-IT" sz="1400" b="1" kern="1200" dirty="0"/>
            <a:t>(2018)</a:t>
          </a:r>
        </a:p>
      </dsp:txBody>
      <dsp:txXfrm>
        <a:off x="2325250" y="6883"/>
        <a:ext cx="973253" cy="632111"/>
      </dsp:txXfrm>
    </dsp:sp>
    <dsp:sp modelId="{2E94AF18-0E93-40E5-930D-A6B32369F82D}">
      <dsp:nvSpPr>
        <dsp:cNvPr id="0" name=""/>
        <dsp:cNvSpPr/>
      </dsp:nvSpPr>
      <dsp:spPr>
        <a:xfrm>
          <a:off x="2700946" y="708690"/>
          <a:ext cx="158027" cy="15802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228D3-19AD-4009-9056-EF116EB1D19E}">
      <dsp:nvSpPr>
        <dsp:cNvPr id="0" name=""/>
        <dsp:cNvSpPr/>
      </dsp:nvSpPr>
      <dsp:spPr>
        <a:xfrm>
          <a:off x="3504803" y="2042116"/>
          <a:ext cx="1316831" cy="13168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it-IT" sz="2100" kern="1200" dirty="0" err="1"/>
            <a:t>Chapter</a:t>
          </a:r>
          <a:r>
            <a:rPr lang="it-IT" sz="2100" kern="1200" dirty="0"/>
            <a:t> </a:t>
          </a:r>
          <a:r>
            <a:rPr lang="it-IT" sz="2100" kern="1200" dirty="0" err="1"/>
            <a:t>ExCo</a:t>
          </a:r>
          <a:endParaRPr lang="it-IT" sz="2100" kern="1200" dirty="0"/>
        </a:p>
      </dsp:txBody>
      <dsp:txXfrm>
        <a:off x="3569085" y="2106398"/>
        <a:ext cx="1188267" cy="1188267"/>
      </dsp:txXfrm>
    </dsp:sp>
    <dsp:sp modelId="{EC5D8AD5-9B42-44DE-A222-DAD63DD1DBC0}">
      <dsp:nvSpPr>
        <dsp:cNvPr id="0" name=""/>
        <dsp:cNvSpPr/>
      </dsp:nvSpPr>
      <dsp:spPr>
        <a:xfrm rot="16200000">
          <a:off x="3701367" y="1580265"/>
          <a:ext cx="923702" cy="0"/>
        </a:xfrm>
        <a:custGeom>
          <a:avLst/>
          <a:gdLst/>
          <a:ahLst/>
          <a:cxnLst/>
          <a:rect l="0" t="0" r="0" b="0"/>
          <a:pathLst>
            <a:path>
              <a:moveTo>
                <a:pt x="0" y="0"/>
              </a:moveTo>
              <a:lnTo>
                <a:pt x="92370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9FEA3-216A-4E3F-802A-A86D0BE660A8}">
      <dsp:nvSpPr>
        <dsp:cNvPr id="0" name=""/>
        <dsp:cNvSpPr/>
      </dsp:nvSpPr>
      <dsp:spPr>
        <a:xfrm>
          <a:off x="3191219" y="236137"/>
          <a:ext cx="1943999" cy="882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it-IT" sz="2400" kern="1200" dirty="0"/>
            <a:t>IEEE </a:t>
          </a:r>
          <a:r>
            <a:rPr lang="it-IT" sz="2400" kern="1200" dirty="0" err="1"/>
            <a:t>Italy</a:t>
          </a:r>
          <a:r>
            <a:rPr lang="it-IT" sz="2400" kern="1200" dirty="0"/>
            <a:t> </a:t>
          </a:r>
          <a:r>
            <a:rPr lang="it-IT" sz="2400" kern="1200" dirty="0" err="1"/>
            <a:t>Section</a:t>
          </a:r>
          <a:endParaRPr lang="it-IT" sz="2400" kern="1200" dirty="0"/>
        </a:p>
      </dsp:txBody>
      <dsp:txXfrm>
        <a:off x="3234288" y="279206"/>
        <a:ext cx="1857861" cy="796138"/>
      </dsp:txXfrm>
    </dsp:sp>
    <dsp:sp modelId="{6ECF3CC8-E16B-4CBA-9163-C72C42C62EF5}">
      <dsp:nvSpPr>
        <dsp:cNvPr id="0" name=""/>
        <dsp:cNvSpPr/>
      </dsp:nvSpPr>
      <dsp:spPr>
        <a:xfrm rot="1800000">
          <a:off x="4796132" y="3175845"/>
          <a:ext cx="380706" cy="0"/>
        </a:xfrm>
        <a:custGeom>
          <a:avLst/>
          <a:gdLst/>
          <a:ahLst/>
          <a:cxnLst/>
          <a:rect l="0" t="0" r="0" b="0"/>
          <a:pathLst>
            <a:path>
              <a:moveTo>
                <a:pt x="0" y="0"/>
              </a:moveTo>
              <a:lnTo>
                <a:pt x="3807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4C8C6A-5866-4847-B24D-DA74E336DBC6}">
      <dsp:nvSpPr>
        <dsp:cNvPr id="0" name=""/>
        <dsp:cNvSpPr/>
      </dsp:nvSpPr>
      <dsp:spPr>
        <a:xfrm>
          <a:off x="4943410" y="3271022"/>
          <a:ext cx="1943999" cy="882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it-IT" sz="2200" kern="1200" dirty="0" err="1"/>
            <a:t>Committees</a:t>
          </a:r>
          <a:endParaRPr lang="it-IT" sz="2200" kern="1200" dirty="0"/>
        </a:p>
      </dsp:txBody>
      <dsp:txXfrm>
        <a:off x="4986479" y="3314091"/>
        <a:ext cx="1857861" cy="796138"/>
      </dsp:txXfrm>
    </dsp:sp>
    <dsp:sp modelId="{21B15FD0-E1A0-4DF0-8A48-A3B008E68DEA}">
      <dsp:nvSpPr>
        <dsp:cNvPr id="0" name=""/>
        <dsp:cNvSpPr/>
      </dsp:nvSpPr>
      <dsp:spPr>
        <a:xfrm rot="9000000">
          <a:off x="3149599" y="3175845"/>
          <a:ext cx="380706" cy="0"/>
        </a:xfrm>
        <a:custGeom>
          <a:avLst/>
          <a:gdLst/>
          <a:ahLst/>
          <a:cxnLst/>
          <a:rect l="0" t="0" r="0" b="0"/>
          <a:pathLst>
            <a:path>
              <a:moveTo>
                <a:pt x="0" y="0"/>
              </a:moveTo>
              <a:lnTo>
                <a:pt x="38070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FBC71-9BDE-4174-9466-8AEC98B1586D}">
      <dsp:nvSpPr>
        <dsp:cNvPr id="0" name=""/>
        <dsp:cNvSpPr/>
      </dsp:nvSpPr>
      <dsp:spPr>
        <a:xfrm>
          <a:off x="1439027" y="3271022"/>
          <a:ext cx="1943999" cy="8822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it-IT" sz="1500" kern="1200" dirty="0"/>
            <a:t>Services </a:t>
          </a:r>
        </a:p>
        <a:p>
          <a:pPr marL="0" lvl="0" indent="0" algn="ctr" defTabSz="666750">
            <a:lnSpc>
              <a:spcPct val="90000"/>
            </a:lnSpc>
            <a:spcBef>
              <a:spcPct val="0"/>
            </a:spcBef>
            <a:spcAft>
              <a:spcPct val="35000"/>
            </a:spcAft>
            <a:buNone/>
          </a:pPr>
          <a:r>
            <a:rPr lang="it-IT" sz="1500" kern="1200" dirty="0"/>
            <a:t>(website management, …)</a:t>
          </a:r>
        </a:p>
      </dsp:txBody>
      <dsp:txXfrm>
        <a:off x="1482096" y="3314091"/>
        <a:ext cx="1857861" cy="796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CF205-CCC2-4B22-853D-E9A5BFDB643C}">
      <dsp:nvSpPr>
        <dsp:cNvPr id="0" name=""/>
        <dsp:cNvSpPr/>
      </dsp:nvSpPr>
      <dsp:spPr>
        <a:xfrm>
          <a:off x="3171624" y="57868"/>
          <a:ext cx="2777698" cy="2777698"/>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Application</a:t>
          </a:r>
        </a:p>
      </dsp:txBody>
      <dsp:txXfrm>
        <a:off x="3541984" y="543965"/>
        <a:ext cx="2036978" cy="1249964"/>
      </dsp:txXfrm>
    </dsp:sp>
    <dsp:sp modelId="{07663D9D-4120-4F34-9FB6-E7AA16CD0C24}">
      <dsp:nvSpPr>
        <dsp:cNvPr id="0" name=""/>
        <dsp:cNvSpPr/>
      </dsp:nvSpPr>
      <dsp:spPr>
        <a:xfrm>
          <a:off x="4173910" y="1793930"/>
          <a:ext cx="2777698" cy="277769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Technology</a:t>
          </a:r>
        </a:p>
      </dsp:txBody>
      <dsp:txXfrm>
        <a:off x="5023423" y="2511502"/>
        <a:ext cx="1666618" cy="1527734"/>
      </dsp:txXfrm>
    </dsp:sp>
    <dsp:sp modelId="{316352A6-9F18-4FD4-BE10-EACAC1DC9363}">
      <dsp:nvSpPr>
        <dsp:cNvPr id="0" name=""/>
        <dsp:cNvSpPr/>
      </dsp:nvSpPr>
      <dsp:spPr>
        <a:xfrm>
          <a:off x="2169338" y="1793930"/>
          <a:ext cx="2777698" cy="2777698"/>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err="1"/>
            <a:t>Measurand</a:t>
          </a:r>
          <a:endParaRPr lang="it-IT" sz="2300" kern="1200" dirty="0"/>
        </a:p>
      </dsp:txBody>
      <dsp:txXfrm>
        <a:off x="2430904" y="2511502"/>
        <a:ext cx="1666618" cy="15277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0.26969</cdr:x>
      <cdr:y>0.4381</cdr:y>
    </cdr:from>
    <cdr:to>
      <cdr:x>0.48447</cdr:x>
      <cdr:y>0.49744</cdr:y>
    </cdr:to>
    <cdr:sp macro="" textlink="">
      <cdr:nvSpPr>
        <cdr:cNvPr id="2" name="TextBox 2"/>
        <cdr:cNvSpPr txBox="1"/>
      </cdr:nvSpPr>
      <cdr:spPr>
        <a:xfrm xmlns:a="http://schemas.openxmlformats.org/drawingml/2006/main">
          <a:off x="1597599" y="1817825"/>
          <a:ext cx="1272323" cy="246221"/>
        </a:xfrm>
        <a:prstGeom xmlns:a="http://schemas.openxmlformats.org/drawingml/2006/main" prst="rect">
          <a:avLst/>
        </a:prstGeom>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xmlns:a="http://schemas.openxmlformats.org/drawingml/2006/main">
          <a:r>
            <a:rPr lang="en-US" sz="1000" dirty="0"/>
            <a:t>Region 10, 43%</a:t>
          </a:r>
        </a:p>
      </cdr:txBody>
    </cdr:sp>
  </cdr:relSizeAnchor>
  <cdr:relSizeAnchor xmlns:cdr="http://schemas.openxmlformats.org/drawingml/2006/chartDrawing">
    <cdr:from>
      <cdr:x>0.52621</cdr:x>
      <cdr:y>0.40407</cdr:y>
    </cdr:from>
    <cdr:to>
      <cdr:x>0.75132</cdr:x>
      <cdr:y>0.46259</cdr:y>
    </cdr:to>
    <cdr:sp macro="" textlink="">
      <cdr:nvSpPr>
        <cdr:cNvPr id="3" name="TextBox 2"/>
        <cdr:cNvSpPr txBox="1"/>
      </cdr:nvSpPr>
      <cdr:spPr>
        <a:xfrm xmlns:a="http://schemas.openxmlformats.org/drawingml/2006/main">
          <a:off x="3087481" y="1699941"/>
          <a:ext cx="1320800" cy="246221"/>
        </a:xfrm>
        <a:prstGeom xmlns:a="http://schemas.openxmlformats.org/drawingml/2006/main" prst="rect">
          <a:avLst/>
        </a:prstGeom>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latin typeface="Arial" panose="020B0604020202020204" pitchFamily="34" charset="0"/>
              <a:cs typeface="Arial" panose="020B0604020202020204" pitchFamily="34" charset="0"/>
            </a:rPr>
            <a:t>Regions 1-6, 27%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53EB0-10D5-4E20-91B0-69A97914170C}" type="datetimeFigureOut">
              <a:rPr lang="it-IT" smtClean="0"/>
              <a:t>26/07/2018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AF8C9-3857-43AD-B087-3C3A76AB3BD3}" type="slidenum">
              <a:rPr lang="it-IT" smtClean="0"/>
              <a:t>‹N›</a:t>
            </a:fld>
            <a:endParaRPr lang="it-IT"/>
          </a:p>
        </p:txBody>
      </p:sp>
    </p:spTree>
    <p:extLst>
      <p:ext uri="{BB962C8B-B14F-4D97-AF65-F5344CB8AC3E}">
        <p14:creationId xmlns:p14="http://schemas.microsoft.com/office/powerpoint/2010/main" val="1277895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over 125 years, IEEE has been the trusted source for researchers in academia, corporations, and government.</a:t>
            </a:r>
          </a:p>
          <a:p>
            <a:r>
              <a:rPr lang="en-US" altLang="en-US"/>
              <a:t>Each author becomes part of IEEE's stellar reputation. Past and present IEEE Members include nearly two dozen Nobel Prize-winning innovators. </a:t>
            </a:r>
          </a:p>
          <a:p>
            <a:r>
              <a:rPr lang="en-US" altLang="en-US"/>
              <a:t>Consistent quality and high demand have made IEEE the researcher's choice and the optimum publisher for authors around the world.</a:t>
            </a:r>
          </a:p>
          <a:p>
            <a:endParaRPr lang="en-US" altLang="en-US"/>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2E8CDB-7134-48FD-81F6-3254440BF58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21</a:t>
            </a:fld>
            <a:endParaRPr lang="it-IT"/>
          </a:p>
        </p:txBody>
      </p:sp>
    </p:spTree>
    <p:extLst>
      <p:ext uri="{BB962C8B-B14F-4D97-AF65-F5344CB8AC3E}">
        <p14:creationId xmlns:p14="http://schemas.microsoft.com/office/powerpoint/2010/main" val="466648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22</a:t>
            </a:fld>
            <a:endParaRPr lang="it-IT"/>
          </a:p>
        </p:txBody>
      </p:sp>
    </p:spTree>
    <p:extLst>
      <p:ext uri="{BB962C8B-B14F-4D97-AF65-F5344CB8AC3E}">
        <p14:creationId xmlns:p14="http://schemas.microsoft.com/office/powerpoint/2010/main" val="285260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27</a:t>
            </a:fld>
            <a:endParaRPr lang="it-IT"/>
          </a:p>
        </p:txBody>
      </p:sp>
    </p:spTree>
    <p:extLst>
      <p:ext uri="{BB962C8B-B14F-4D97-AF65-F5344CB8AC3E}">
        <p14:creationId xmlns:p14="http://schemas.microsoft.com/office/powerpoint/2010/main" val="261547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28</a:t>
            </a:fld>
            <a:endParaRPr lang="it-IT"/>
          </a:p>
        </p:txBody>
      </p:sp>
    </p:spTree>
    <p:extLst>
      <p:ext uri="{BB962C8B-B14F-4D97-AF65-F5344CB8AC3E}">
        <p14:creationId xmlns:p14="http://schemas.microsoft.com/office/powerpoint/2010/main" val="245130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29</a:t>
            </a:fld>
            <a:endParaRPr lang="it-IT"/>
          </a:p>
        </p:txBody>
      </p:sp>
    </p:spTree>
    <p:extLst>
      <p:ext uri="{BB962C8B-B14F-4D97-AF65-F5344CB8AC3E}">
        <p14:creationId xmlns:p14="http://schemas.microsoft.com/office/powerpoint/2010/main" val="2369716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30</a:t>
            </a:fld>
            <a:endParaRPr lang="it-IT"/>
          </a:p>
        </p:txBody>
      </p:sp>
    </p:spTree>
    <p:extLst>
      <p:ext uri="{BB962C8B-B14F-4D97-AF65-F5344CB8AC3E}">
        <p14:creationId xmlns:p14="http://schemas.microsoft.com/office/powerpoint/2010/main" val="190868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31</a:t>
            </a:fld>
            <a:endParaRPr lang="it-IT"/>
          </a:p>
        </p:txBody>
      </p:sp>
    </p:spTree>
    <p:extLst>
      <p:ext uri="{BB962C8B-B14F-4D97-AF65-F5344CB8AC3E}">
        <p14:creationId xmlns:p14="http://schemas.microsoft.com/office/powerpoint/2010/main" val="464081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32</a:t>
            </a:fld>
            <a:endParaRPr lang="it-IT"/>
          </a:p>
        </p:txBody>
      </p:sp>
    </p:spTree>
    <p:extLst>
      <p:ext uri="{BB962C8B-B14F-4D97-AF65-F5344CB8AC3E}">
        <p14:creationId xmlns:p14="http://schemas.microsoft.com/office/powerpoint/2010/main" val="391503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In 2011, IEEE achieved a milestone that was directly related to the credibility of its content.</a:t>
            </a:r>
          </a:p>
          <a:p>
            <a:r>
              <a:rPr lang="en-US" altLang="en-US"/>
              <a:t>The IEEE </a:t>
            </a:r>
            <a:r>
              <a:rPr lang="en-US" altLang="en-US" i="1"/>
              <a:t>Xplore</a:t>
            </a:r>
            <a:r>
              <a:rPr lang="en-US" altLang="en-US"/>
              <a:t> digital library, one of the world</a:t>
            </a:r>
            <a:r>
              <a:rPr lang="ja-JP" altLang="en-US"/>
              <a:t>’</a:t>
            </a:r>
            <a:r>
              <a:rPr lang="en-US" altLang="ja-JP"/>
              <a:t>s largest collections of high quality technical literature in engineering and technology, surpassed three million documents. </a:t>
            </a:r>
          </a:p>
          <a:p>
            <a:r>
              <a:rPr lang="en-US" altLang="en-US"/>
              <a:t>Now, authors add more than 1,000 articles daily.</a:t>
            </a:r>
          </a:p>
          <a:p>
            <a:r>
              <a:rPr lang="en-US" altLang="en-US"/>
              <a:t> </a:t>
            </a:r>
          </a:p>
          <a:p>
            <a:endParaRPr lang="en-US" altLang="en-US"/>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9D20FE-DBBF-4085-ABC4-F5E3AE47911D}" type="slidenum">
              <a:rPr lang="en-US" altLang="en-US" sz="1200"/>
              <a:pPr/>
              <a:t>5</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a:noFill/>
        </p:spPr>
        <p:txBody>
          <a:bodyPr/>
          <a:lstStyle/>
          <a:p>
            <a:pPr eaLnBrk="1" hangingPunct="1">
              <a:spcBef>
                <a:spcPct val="0"/>
              </a:spcBef>
            </a:pPr>
            <a:r>
              <a:rPr lang="en-GB" altLang="en-US"/>
              <a:t>Emphasises the growth of region 10 in the future.</a:t>
            </a:r>
          </a:p>
        </p:txBody>
      </p:sp>
      <p:sp>
        <p:nvSpPr>
          <p:cNvPr id="51204" name="Slide Number Placeholder 3"/>
          <p:cNvSpPr>
            <a:spLocks noGrp="1"/>
          </p:cNvSpPr>
          <p:nvPr>
            <p:ph type="sldNum" sz="quarter" idx="5"/>
          </p:nvPr>
        </p:nvSpPr>
        <p:spPr>
          <a:noFill/>
        </p:spPr>
        <p:txBody>
          <a:bodyPr/>
          <a:lstStyle>
            <a:lvl1pPr defTabSz="927100" eaLnBrk="0" hangingPunct="0">
              <a:defRPr sz="2400">
                <a:solidFill>
                  <a:schemeClr val="tx1"/>
                </a:solidFill>
                <a:latin typeface="Arial" pitchFamily="34" charset="0"/>
                <a:ea typeface="ＭＳ Ｐゴシック" pitchFamily="34" charset="-128"/>
              </a:defRPr>
            </a:lvl1pPr>
            <a:lvl2pPr marL="742950" indent="-285750" defTabSz="927100" eaLnBrk="0" hangingPunct="0">
              <a:defRPr sz="2400">
                <a:solidFill>
                  <a:schemeClr val="tx1"/>
                </a:solidFill>
                <a:latin typeface="Arial" pitchFamily="34" charset="0"/>
                <a:ea typeface="ＭＳ Ｐゴシック" pitchFamily="34" charset="-128"/>
              </a:defRPr>
            </a:lvl2pPr>
            <a:lvl3pPr marL="1143000" indent="-228600" defTabSz="927100" eaLnBrk="0" hangingPunct="0">
              <a:defRPr sz="2400">
                <a:solidFill>
                  <a:schemeClr val="tx1"/>
                </a:solidFill>
                <a:latin typeface="Arial" pitchFamily="34" charset="0"/>
                <a:ea typeface="ＭＳ Ｐゴシック" pitchFamily="34" charset="-128"/>
              </a:defRPr>
            </a:lvl3pPr>
            <a:lvl4pPr marL="1600200" indent="-228600" defTabSz="927100" eaLnBrk="0" hangingPunct="0">
              <a:defRPr sz="2400">
                <a:solidFill>
                  <a:schemeClr val="tx1"/>
                </a:solidFill>
                <a:latin typeface="Arial" pitchFamily="34" charset="0"/>
                <a:ea typeface="ＭＳ Ｐゴシック" pitchFamily="34" charset="-128"/>
              </a:defRPr>
            </a:lvl4pPr>
            <a:lvl5pPr marL="2057400" indent="-228600" defTabSz="927100" eaLnBrk="0" hangingPunct="0">
              <a:defRPr sz="2400">
                <a:solidFill>
                  <a:schemeClr val="tx1"/>
                </a:solidFill>
                <a:latin typeface="Arial" pitchFamily="34" charset="0"/>
                <a:ea typeface="ＭＳ Ｐゴシック" pitchFamily="34" charset="-128"/>
              </a:defRPr>
            </a:lvl5pPr>
            <a:lvl6pPr marL="2514600" indent="-228600" defTabSz="9271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271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271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271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EA89636E-AF99-45AD-9D38-AEA013E39303}" type="slidenum">
              <a:rPr kumimoji="0" lang="en-GB"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27100" rtl="0" eaLnBrk="1" fontAlgn="auto" latinLnBrk="0" hangingPunct="1">
                <a:lnSpc>
                  <a:spcPct val="100000"/>
                </a:lnSpc>
                <a:spcBef>
                  <a:spcPts val="0"/>
                </a:spcBef>
                <a:spcAft>
                  <a:spcPts val="0"/>
                </a:spcAft>
                <a:buClrTx/>
                <a:buSzTx/>
                <a:buFontTx/>
                <a:buNone/>
                <a:tabLst/>
                <a:defRPr/>
              </a:pPr>
              <a:t>6</a:t>
            </a:fld>
            <a:endParaRPr kumimoji="0" lang="en-GB"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13</a:t>
            </a:fld>
            <a:endParaRPr lang="it-IT"/>
          </a:p>
        </p:txBody>
      </p:sp>
    </p:spTree>
    <p:extLst>
      <p:ext uri="{BB962C8B-B14F-4D97-AF65-F5344CB8AC3E}">
        <p14:creationId xmlns:p14="http://schemas.microsoft.com/office/powerpoint/2010/main" val="305846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16</a:t>
            </a:fld>
            <a:endParaRPr lang="it-IT"/>
          </a:p>
        </p:txBody>
      </p:sp>
    </p:spTree>
    <p:extLst>
      <p:ext uri="{BB962C8B-B14F-4D97-AF65-F5344CB8AC3E}">
        <p14:creationId xmlns:p14="http://schemas.microsoft.com/office/powerpoint/2010/main" val="230953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17</a:t>
            </a:fld>
            <a:endParaRPr lang="it-IT"/>
          </a:p>
        </p:txBody>
      </p:sp>
    </p:spTree>
    <p:extLst>
      <p:ext uri="{BB962C8B-B14F-4D97-AF65-F5344CB8AC3E}">
        <p14:creationId xmlns:p14="http://schemas.microsoft.com/office/powerpoint/2010/main" val="292512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18</a:t>
            </a:fld>
            <a:endParaRPr lang="it-IT"/>
          </a:p>
        </p:txBody>
      </p:sp>
    </p:spTree>
    <p:extLst>
      <p:ext uri="{BB962C8B-B14F-4D97-AF65-F5344CB8AC3E}">
        <p14:creationId xmlns:p14="http://schemas.microsoft.com/office/powerpoint/2010/main" val="309412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19</a:t>
            </a:fld>
            <a:endParaRPr lang="it-IT"/>
          </a:p>
        </p:txBody>
      </p:sp>
    </p:spTree>
    <p:extLst>
      <p:ext uri="{BB962C8B-B14F-4D97-AF65-F5344CB8AC3E}">
        <p14:creationId xmlns:p14="http://schemas.microsoft.com/office/powerpoint/2010/main" val="240988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32AF8C9-3857-43AD-B087-3C3A76AB3BD3}" type="slidenum">
              <a:rPr lang="it-IT" smtClean="0"/>
              <a:t>20</a:t>
            </a:fld>
            <a:endParaRPr lang="it-IT"/>
          </a:p>
        </p:txBody>
      </p:sp>
    </p:spTree>
    <p:extLst>
      <p:ext uri="{BB962C8B-B14F-4D97-AF65-F5344CB8AC3E}">
        <p14:creationId xmlns:p14="http://schemas.microsoft.com/office/powerpoint/2010/main" val="1269050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Master" Target="../slideMasters/slideMaster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emf"/><Relationship Id="rId1" Type="http://schemas.openxmlformats.org/officeDocument/2006/relationships/slideMaster" Target="../slideMasters/slideMaster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7A1BA54C-15D4-9240-8562-B9A40EF211EB}" type="datetime1">
              <a:rPr lang="en-US"/>
              <a:pPr>
                <a:defRPr/>
              </a:pPr>
              <a:t>7/26/2018</a:t>
            </a:fld>
            <a:endParaRPr lang="en-US" dirty="0"/>
          </a:p>
        </p:txBody>
      </p:sp>
      <p:sp>
        <p:nvSpPr>
          <p:cNvPr id="15" name="Slide Number Placeholder 2"/>
          <p:cNvSpPr>
            <a:spLocks noGrp="1"/>
          </p:cNvSpPr>
          <p:nvPr>
            <p:ph type="sldNum" sz="quarter" idx="15"/>
          </p:nvPr>
        </p:nvSpPr>
        <p:spPr/>
        <p:txBody>
          <a:bodyPr/>
          <a:lstStyle>
            <a:lvl1pPr>
              <a:defRPr/>
            </a:lvl1pPr>
          </a:lstStyle>
          <a:p>
            <a:pPr>
              <a:defRPr/>
            </a:pPr>
            <a:fld id="{A5C22AA5-3C49-2E42-8195-7332F437CD60}" type="slidenum">
              <a:rPr lang="en-US"/>
              <a:pPr>
                <a:defRPr/>
              </a:pPr>
              <a:t>‹N›</a:t>
            </a:fld>
            <a:endParaRPr lang="en-US" dirty="0"/>
          </a:p>
        </p:txBody>
      </p:sp>
    </p:spTree>
    <p:extLst>
      <p:ext uri="{BB962C8B-B14F-4D97-AF65-F5344CB8AC3E}">
        <p14:creationId xmlns:p14="http://schemas.microsoft.com/office/powerpoint/2010/main" val="2009959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4738863"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a:t>Click to edit Master title style</a:t>
            </a:r>
          </a:p>
        </p:txBody>
      </p:sp>
      <p:sp>
        <p:nvSpPr>
          <p:cNvPr id="6" name="Slide Number Placeholder 1"/>
          <p:cNvSpPr>
            <a:spLocks noGrp="1"/>
          </p:cNvSpPr>
          <p:nvPr>
            <p:ph type="sldNum" sz="quarter" idx="25"/>
          </p:nvPr>
        </p:nvSpPr>
        <p:spPr/>
        <p:txBody>
          <a:bodyPr/>
          <a:lstStyle>
            <a:lvl1pPr>
              <a:defRPr/>
            </a:lvl1pPr>
          </a:lstStyle>
          <a:p>
            <a:pPr>
              <a:defRPr/>
            </a:pPr>
            <a:fld id="{C8467590-0BC9-4B4A-95A3-307D97AD4B4F}" type="slidenum">
              <a:rPr lang="en-US"/>
              <a:pPr>
                <a:defRPr/>
              </a:pPr>
              <a:t>‹N›</a:t>
            </a:fld>
            <a:endParaRPr lang="en-US" dirty="0"/>
          </a:p>
        </p:txBody>
      </p:sp>
      <p:sp>
        <p:nvSpPr>
          <p:cNvPr id="7" name="Date Placeholder 2"/>
          <p:cNvSpPr>
            <a:spLocks noGrp="1"/>
          </p:cNvSpPr>
          <p:nvPr>
            <p:ph type="dt" sz="half" idx="26"/>
          </p:nvPr>
        </p:nvSpPr>
        <p:spPr/>
        <p:txBody>
          <a:bodyPr/>
          <a:lstStyle>
            <a:lvl1pPr>
              <a:defRPr/>
            </a:lvl1pPr>
          </a:lstStyle>
          <a:p>
            <a:pPr>
              <a:defRPr/>
            </a:pPr>
            <a:fld id="{421CA678-D006-7B41-A446-6998EA1314C2}" type="datetime1">
              <a:rPr lang="en-US"/>
              <a:pPr>
                <a:defRPr/>
              </a:pPr>
              <a:t>7/26/2018</a:t>
            </a:fld>
            <a:endParaRPr lang="en-US" dirty="0"/>
          </a:p>
        </p:txBody>
      </p:sp>
    </p:spTree>
    <p:extLst>
      <p:ext uri="{BB962C8B-B14F-4D97-AF65-F5344CB8AC3E}">
        <p14:creationId xmlns:p14="http://schemas.microsoft.com/office/powerpoint/2010/main" val="204899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p:cNvSpPr>
            <a:spLocks noGrp="1"/>
          </p:cNvSpPr>
          <p:nvPr>
            <p:ph type="body" idx="17"/>
          </p:nvPr>
        </p:nvSpPr>
        <p:spPr>
          <a:xfrm>
            <a:off x="4703762" y="1645920"/>
            <a:ext cx="4045126"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25"/>
          </p:nvPr>
        </p:nvSpPr>
        <p:spPr>
          <a:xfrm>
            <a:off x="4703762"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6"/>
          </p:nvPr>
        </p:nvSpPr>
        <p:spPr/>
        <p:txBody>
          <a:bodyPr/>
          <a:lstStyle>
            <a:lvl1pPr>
              <a:defRPr/>
            </a:lvl1pPr>
          </a:lstStyle>
          <a:p>
            <a:pPr>
              <a:defRPr/>
            </a:pPr>
            <a:fld id="{E5D3C417-35D1-DE4B-9003-F2E94344F58E}" type="slidenum">
              <a:rPr lang="en-US"/>
              <a:pPr>
                <a:defRPr/>
              </a:pPr>
              <a:t>‹N›</a:t>
            </a:fld>
            <a:endParaRPr lang="en-US" dirty="0"/>
          </a:p>
        </p:txBody>
      </p:sp>
      <p:sp>
        <p:nvSpPr>
          <p:cNvPr id="9" name="Date Placeholder 2"/>
          <p:cNvSpPr>
            <a:spLocks noGrp="1"/>
          </p:cNvSpPr>
          <p:nvPr>
            <p:ph type="dt" sz="half" idx="27"/>
          </p:nvPr>
        </p:nvSpPr>
        <p:spPr/>
        <p:txBody>
          <a:bodyPr/>
          <a:lstStyle>
            <a:lvl1pPr>
              <a:defRPr/>
            </a:lvl1pPr>
          </a:lstStyle>
          <a:p>
            <a:pPr>
              <a:defRPr/>
            </a:pPr>
            <a:fld id="{2591F2DA-4C0E-AF48-AAE7-6B5FD0673F17}" type="datetime1">
              <a:rPr lang="en-US"/>
              <a:pPr>
                <a:defRPr/>
              </a:pPr>
              <a:t>7/26/2018</a:t>
            </a:fld>
            <a:endParaRPr lang="en-US" dirty="0"/>
          </a:p>
        </p:txBody>
      </p:sp>
    </p:spTree>
    <p:extLst>
      <p:ext uri="{BB962C8B-B14F-4D97-AF65-F5344CB8AC3E}">
        <p14:creationId xmlns:p14="http://schemas.microsoft.com/office/powerpoint/2010/main" val="412006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a:t>Click to edit Master title style</a:t>
            </a:r>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6" name="Slide Number Placeholder 1"/>
          <p:cNvSpPr>
            <a:spLocks noGrp="1"/>
          </p:cNvSpPr>
          <p:nvPr>
            <p:ph type="sldNum" sz="quarter" idx="23"/>
          </p:nvPr>
        </p:nvSpPr>
        <p:spPr/>
        <p:txBody>
          <a:bodyPr/>
          <a:lstStyle>
            <a:lvl1pPr>
              <a:defRPr/>
            </a:lvl1pPr>
          </a:lstStyle>
          <a:p>
            <a:pPr>
              <a:defRPr/>
            </a:pPr>
            <a:fld id="{C2DA4596-0E95-4845-A51E-381771D71C5B}" type="slidenum">
              <a:rPr lang="en-US"/>
              <a:pPr>
                <a:defRPr/>
              </a:pPr>
              <a:t>‹N›</a:t>
            </a:fld>
            <a:endParaRPr lang="en-US" dirty="0"/>
          </a:p>
        </p:txBody>
      </p:sp>
      <p:sp>
        <p:nvSpPr>
          <p:cNvPr id="7" name="Date Placeholder 2"/>
          <p:cNvSpPr>
            <a:spLocks noGrp="1"/>
          </p:cNvSpPr>
          <p:nvPr>
            <p:ph type="dt" sz="half" idx="24"/>
          </p:nvPr>
        </p:nvSpPr>
        <p:spPr/>
        <p:txBody>
          <a:bodyPr/>
          <a:lstStyle>
            <a:lvl1pPr>
              <a:defRPr/>
            </a:lvl1pPr>
          </a:lstStyle>
          <a:p>
            <a:pPr>
              <a:defRPr/>
            </a:pPr>
            <a:fld id="{8D23548A-BD02-5246-9AB8-6847FF416924}" type="datetime1">
              <a:rPr lang="en-US"/>
              <a:pPr>
                <a:defRPr/>
              </a:pPr>
              <a:t>7/26/2018</a:t>
            </a:fld>
            <a:endParaRPr lang="en-US" dirty="0"/>
          </a:p>
        </p:txBody>
      </p:sp>
    </p:spTree>
    <p:extLst>
      <p:ext uri="{BB962C8B-B14F-4D97-AF65-F5344CB8AC3E}">
        <p14:creationId xmlns:p14="http://schemas.microsoft.com/office/powerpoint/2010/main" val="19682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a:t>Click to edit Master title style</a:t>
            </a:r>
          </a:p>
        </p:txBody>
      </p:sp>
      <p:sp>
        <p:nvSpPr>
          <p:cNvPr id="12" name="Picture Placeholder 5"/>
          <p:cNvSpPr>
            <a:spLocks noGrp="1"/>
          </p:cNvSpPr>
          <p:nvPr>
            <p:ph type="pic" sz="quarter" idx="24"/>
          </p:nvPr>
        </p:nvSpPr>
        <p:spPr>
          <a:xfrm>
            <a:off x="4752975" y="16446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13" name="Picture Placeholder 7"/>
          <p:cNvSpPr>
            <a:spLocks noGrp="1"/>
          </p:cNvSpPr>
          <p:nvPr>
            <p:ph type="pic" sz="quarter" idx="25"/>
          </p:nvPr>
        </p:nvSpPr>
        <p:spPr>
          <a:xfrm>
            <a:off x="4752975" y="4006850"/>
            <a:ext cx="3987800" cy="201136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a:t>Drag picture to placeholder or click icon to add</a:t>
            </a:r>
            <a:endParaRPr lang="en-US" noProof="0" dirty="0"/>
          </a:p>
        </p:txBody>
      </p:sp>
      <p:sp>
        <p:nvSpPr>
          <p:cNvPr id="6" name="Slide Number Placeholder 1"/>
          <p:cNvSpPr>
            <a:spLocks noGrp="1"/>
          </p:cNvSpPr>
          <p:nvPr>
            <p:ph type="sldNum" sz="quarter" idx="26"/>
          </p:nvPr>
        </p:nvSpPr>
        <p:spPr/>
        <p:txBody>
          <a:bodyPr/>
          <a:lstStyle>
            <a:lvl1pPr>
              <a:defRPr/>
            </a:lvl1pPr>
          </a:lstStyle>
          <a:p>
            <a:pPr>
              <a:defRPr/>
            </a:pPr>
            <a:fld id="{1E993407-65FC-FE4D-88F4-AEF403839CD9}" type="slidenum">
              <a:rPr lang="en-US"/>
              <a:pPr>
                <a:defRPr/>
              </a:pPr>
              <a:t>‹N›</a:t>
            </a:fld>
            <a:endParaRPr lang="en-US" dirty="0"/>
          </a:p>
        </p:txBody>
      </p:sp>
      <p:sp>
        <p:nvSpPr>
          <p:cNvPr id="7" name="Date Placeholder 2"/>
          <p:cNvSpPr>
            <a:spLocks noGrp="1"/>
          </p:cNvSpPr>
          <p:nvPr>
            <p:ph type="dt" sz="half" idx="27"/>
          </p:nvPr>
        </p:nvSpPr>
        <p:spPr/>
        <p:txBody>
          <a:bodyPr/>
          <a:lstStyle>
            <a:lvl1pPr>
              <a:defRPr/>
            </a:lvl1pPr>
          </a:lstStyle>
          <a:p>
            <a:pPr>
              <a:defRPr/>
            </a:pPr>
            <a:fld id="{AEA8D185-C16F-1640-8DAC-102BF7935C96}" type="datetime1">
              <a:rPr lang="en-US"/>
              <a:pPr>
                <a:defRPr/>
              </a:pPr>
              <a:t>7/26/2018</a:t>
            </a:fld>
            <a:endParaRPr lang="en-US" dirty="0"/>
          </a:p>
        </p:txBody>
      </p:sp>
    </p:spTree>
    <p:extLst>
      <p:ext uri="{BB962C8B-B14F-4D97-AF65-F5344CB8AC3E}">
        <p14:creationId xmlns:p14="http://schemas.microsoft.com/office/powerpoint/2010/main" val="192800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0"/>
          </p:nvPr>
        </p:nvSpPr>
        <p:spPr>
          <a:xfrm>
            <a:off x="4760289"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22"/>
          </p:nvPr>
        </p:nvSpPr>
        <p:spPr>
          <a:xfrm>
            <a:off x="4737591"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3"/>
          </p:nvPr>
        </p:nvSpPr>
        <p:spPr/>
        <p:txBody>
          <a:bodyPr/>
          <a:lstStyle>
            <a:lvl1pPr>
              <a:defRPr/>
            </a:lvl1pPr>
          </a:lstStyle>
          <a:p>
            <a:pPr>
              <a:defRPr/>
            </a:pPr>
            <a:fld id="{9DD27109-24EE-2347-96D6-102C90AEE2D2}" type="slidenum">
              <a:rPr lang="en-US"/>
              <a:pPr>
                <a:defRPr/>
              </a:pPr>
              <a:t>‹N›</a:t>
            </a:fld>
            <a:endParaRPr lang="en-US" dirty="0"/>
          </a:p>
        </p:txBody>
      </p:sp>
      <p:sp>
        <p:nvSpPr>
          <p:cNvPr id="8" name="Date Placeholder 2"/>
          <p:cNvSpPr>
            <a:spLocks noGrp="1"/>
          </p:cNvSpPr>
          <p:nvPr>
            <p:ph type="dt" sz="half" idx="24"/>
          </p:nvPr>
        </p:nvSpPr>
        <p:spPr/>
        <p:txBody>
          <a:bodyPr/>
          <a:lstStyle>
            <a:lvl1pPr>
              <a:defRPr/>
            </a:lvl1pPr>
          </a:lstStyle>
          <a:p>
            <a:pPr>
              <a:defRPr/>
            </a:pPr>
            <a:fld id="{F1857901-D09E-C540-886C-A84B89EC06B5}" type="datetime1">
              <a:rPr lang="en-US"/>
              <a:pPr>
                <a:defRPr/>
              </a:pPr>
              <a:t>7/26/2018</a:t>
            </a:fld>
            <a:endParaRPr lang="en-US" dirty="0"/>
          </a:p>
        </p:txBody>
      </p:sp>
    </p:spTree>
    <p:extLst>
      <p:ext uri="{BB962C8B-B14F-4D97-AF65-F5344CB8AC3E}">
        <p14:creationId xmlns:p14="http://schemas.microsoft.com/office/powerpoint/2010/main" val="122969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a:t>Drag picture to placeholder or click icon to add</a:t>
            </a:r>
            <a:endParaRPr lang="en-US" noProof="0" dirty="0"/>
          </a:p>
        </p:txBody>
      </p:sp>
      <p:sp>
        <p:nvSpPr>
          <p:cNvPr id="5" name="Slide Number Placeholder 1"/>
          <p:cNvSpPr>
            <a:spLocks noGrp="1"/>
          </p:cNvSpPr>
          <p:nvPr>
            <p:ph type="sldNum" sz="quarter" idx="13"/>
          </p:nvPr>
        </p:nvSpPr>
        <p:spPr/>
        <p:txBody>
          <a:bodyPr/>
          <a:lstStyle>
            <a:lvl1pPr>
              <a:defRPr/>
            </a:lvl1pPr>
          </a:lstStyle>
          <a:p>
            <a:pPr>
              <a:defRPr/>
            </a:pPr>
            <a:fld id="{E7E4D66E-442A-4A48-B266-9493CAB2FACE}" type="slidenum">
              <a:rPr lang="en-US"/>
              <a:pPr>
                <a:defRPr/>
              </a:pPr>
              <a:t>‹N›</a:t>
            </a:fld>
            <a:endParaRPr lang="en-US" dirty="0"/>
          </a:p>
        </p:txBody>
      </p:sp>
      <p:sp>
        <p:nvSpPr>
          <p:cNvPr id="6" name="Date Placeholder 2"/>
          <p:cNvSpPr>
            <a:spLocks noGrp="1"/>
          </p:cNvSpPr>
          <p:nvPr>
            <p:ph type="dt" sz="half" idx="14"/>
          </p:nvPr>
        </p:nvSpPr>
        <p:spPr/>
        <p:txBody>
          <a:bodyPr/>
          <a:lstStyle>
            <a:lvl1pPr>
              <a:defRPr/>
            </a:lvl1pPr>
          </a:lstStyle>
          <a:p>
            <a:pPr>
              <a:defRPr/>
            </a:pPr>
            <a:fld id="{B999A51E-2230-E643-98DA-6D8C23BE670E}" type="datetime1">
              <a:rPr lang="en-US"/>
              <a:pPr>
                <a:defRPr/>
              </a:pPr>
              <a:t>7/26/2018</a:t>
            </a:fld>
            <a:endParaRPr lang="en-US" dirty="0"/>
          </a:p>
        </p:txBody>
      </p:sp>
    </p:spTree>
    <p:extLst>
      <p:ext uri="{BB962C8B-B14F-4D97-AF65-F5344CB8AC3E}">
        <p14:creationId xmlns:p14="http://schemas.microsoft.com/office/powerpoint/2010/main" val="13335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lide Number Placeholder 2"/>
          <p:cNvSpPr>
            <a:spLocks noGrp="1"/>
          </p:cNvSpPr>
          <p:nvPr>
            <p:ph type="sldNum" sz="quarter" idx="10"/>
          </p:nvPr>
        </p:nvSpPr>
        <p:spPr/>
        <p:txBody>
          <a:bodyPr/>
          <a:lstStyle>
            <a:lvl1pPr>
              <a:defRPr/>
            </a:lvl1pPr>
          </a:lstStyle>
          <a:p>
            <a:pPr>
              <a:defRPr/>
            </a:pPr>
            <a:fld id="{95C35BB7-581E-8647-B3F0-DC585189ABCD}" type="slidenum">
              <a:rPr lang="en-US"/>
              <a:pPr>
                <a:defRPr/>
              </a:pPr>
              <a:t>‹N›</a:t>
            </a:fld>
            <a:endParaRPr lang="en-US" dirty="0"/>
          </a:p>
        </p:txBody>
      </p:sp>
      <p:sp>
        <p:nvSpPr>
          <p:cNvPr id="4" name="Date Placeholder 3"/>
          <p:cNvSpPr>
            <a:spLocks noGrp="1"/>
          </p:cNvSpPr>
          <p:nvPr>
            <p:ph type="dt" sz="half" idx="11"/>
          </p:nvPr>
        </p:nvSpPr>
        <p:spPr/>
        <p:txBody>
          <a:bodyPr/>
          <a:lstStyle>
            <a:lvl1pPr>
              <a:defRPr/>
            </a:lvl1pPr>
          </a:lstStyle>
          <a:p>
            <a:pPr>
              <a:defRPr/>
            </a:pPr>
            <a:fld id="{740C83E5-B64E-4C42-86F1-FC250D09C402}" type="datetime1">
              <a:rPr lang="en-US"/>
              <a:pPr>
                <a:defRPr/>
              </a:pPr>
              <a:t>7/26/2018</a:t>
            </a:fld>
            <a:endParaRPr lang="en-US" dirty="0"/>
          </a:p>
        </p:txBody>
      </p:sp>
    </p:spTree>
    <p:extLst>
      <p:ext uri="{BB962C8B-B14F-4D97-AF65-F5344CB8AC3E}">
        <p14:creationId xmlns:p14="http://schemas.microsoft.com/office/powerpoint/2010/main" val="402379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EEE_TAG_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019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295400" y="822325"/>
            <a:ext cx="7162800" cy="1143000"/>
          </a:xfrm>
        </p:spPr>
        <p:txBody>
          <a:bodyPr/>
          <a:lstStyle>
            <a:lvl1pPr>
              <a:lnSpc>
                <a:spcPct val="90000"/>
              </a:lnSpc>
              <a:defRPr sz="4400">
                <a:solidFill>
                  <a:schemeClr val="bg1"/>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271588" y="3962400"/>
            <a:ext cx="3919537" cy="1752600"/>
          </a:xfrm>
        </p:spPr>
        <p:txBody>
          <a:bodyPr/>
          <a:lstStyle>
            <a:lvl1pPr marL="0" indent="0">
              <a:lnSpc>
                <a:spcPct val="90000"/>
              </a:lnSpc>
              <a:buFont typeface="Wingdings" pitchFamily="28" charset="2"/>
              <a:buNone/>
              <a:defRPr sz="2200" b="1">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356099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fld id="{AD926E38-C93A-4086-BB57-0DE4E038E2C0}" type="datetime1">
              <a:rPr lang="en-US" altLang="en-US"/>
              <a:pPr/>
              <a:t>7/26/2018</a:t>
            </a:fld>
            <a:endParaRPr lang="en-US" altLang="en-US"/>
          </a:p>
        </p:txBody>
      </p:sp>
      <p:sp>
        <p:nvSpPr>
          <p:cNvPr id="5" name="Slide Number Placeholder 10"/>
          <p:cNvSpPr>
            <a:spLocks noGrp="1"/>
          </p:cNvSpPr>
          <p:nvPr>
            <p:ph type="sldNum" sz="quarter" idx="11"/>
          </p:nvPr>
        </p:nvSpPr>
        <p:spPr/>
        <p:txBody>
          <a:bodyPr/>
          <a:lstStyle>
            <a:lvl1pPr>
              <a:defRPr/>
            </a:lvl1pPr>
          </a:lstStyle>
          <a:p>
            <a:fld id="{A860202A-B2C6-4448-BA8D-B8FDE267C053}" type="slidenum">
              <a:rPr lang="en-US" altLang="en-US"/>
              <a:pPr/>
              <a:t>‹N›</a:t>
            </a:fld>
            <a:endParaRPr lang="en-US" altLang="en-US"/>
          </a:p>
        </p:txBody>
      </p:sp>
    </p:spTree>
    <p:extLst>
      <p:ext uri="{BB962C8B-B14F-4D97-AF65-F5344CB8AC3E}">
        <p14:creationId xmlns:p14="http://schemas.microsoft.com/office/powerpoint/2010/main" val="1870680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685800" y="1981200"/>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fld id="{27E3AEAB-3FB1-499F-A5B5-A93CFC04333E}" type="datetime1">
              <a:rPr lang="en-US" altLang="en-US"/>
              <a:pPr/>
              <a:t>7/26/2018</a:t>
            </a:fld>
            <a:endParaRPr lang="en-US" altLang="en-US"/>
          </a:p>
        </p:txBody>
      </p:sp>
      <p:sp>
        <p:nvSpPr>
          <p:cNvPr id="5" name="Slide Number Placeholder 10"/>
          <p:cNvSpPr>
            <a:spLocks noGrp="1"/>
          </p:cNvSpPr>
          <p:nvPr>
            <p:ph type="sldNum" sz="quarter" idx="11"/>
          </p:nvPr>
        </p:nvSpPr>
        <p:spPr/>
        <p:txBody>
          <a:bodyPr/>
          <a:lstStyle>
            <a:lvl1pPr>
              <a:defRPr/>
            </a:lvl1pPr>
          </a:lstStyle>
          <a:p>
            <a:fld id="{26BE3472-641F-406C-93E8-5DC240D4C5BE}" type="slidenum">
              <a:rPr lang="en-US" altLang="en-US"/>
              <a:pPr/>
              <a:t>‹N›</a:t>
            </a:fld>
            <a:endParaRPr lang="en-US" altLang="en-US"/>
          </a:p>
        </p:txBody>
      </p:sp>
    </p:spTree>
    <p:extLst>
      <p:ext uri="{BB962C8B-B14F-4D97-AF65-F5344CB8AC3E}">
        <p14:creationId xmlns:p14="http://schemas.microsoft.com/office/powerpoint/2010/main" val="87285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1F2884EB-C6E3-684C-A39B-0E652C4E0E60}" type="slidenum">
              <a:rPr lang="en-US"/>
              <a:pPr>
                <a:defRPr/>
              </a:pPr>
              <a:t>‹N›</a:t>
            </a:fld>
            <a:endParaRPr lang="en-US" dirty="0"/>
          </a:p>
        </p:txBody>
      </p:sp>
      <p:sp>
        <p:nvSpPr>
          <p:cNvPr id="6" name="Date Placeholder 2"/>
          <p:cNvSpPr>
            <a:spLocks noGrp="1"/>
          </p:cNvSpPr>
          <p:nvPr>
            <p:ph type="dt" sz="half" idx="16"/>
          </p:nvPr>
        </p:nvSpPr>
        <p:spPr/>
        <p:txBody>
          <a:bodyPr/>
          <a:lstStyle>
            <a:lvl1pPr>
              <a:defRPr/>
            </a:lvl1pPr>
          </a:lstStyle>
          <a:p>
            <a:pPr>
              <a:defRPr/>
            </a:pPr>
            <a:fld id="{3137D54C-61CE-1041-9449-8583DE2630BB}" type="datetime1">
              <a:rPr lang="en-US"/>
              <a:pPr>
                <a:defRPr/>
              </a:pPr>
              <a:t>7/26/2018</a:t>
            </a:fld>
            <a:endParaRPr lang="en-US" dirty="0"/>
          </a:p>
        </p:txBody>
      </p:sp>
    </p:spTree>
    <p:extLst>
      <p:ext uri="{BB962C8B-B14F-4D97-AF65-F5344CB8AC3E}">
        <p14:creationId xmlns:p14="http://schemas.microsoft.com/office/powerpoint/2010/main" val="170004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fld id="{52027891-C17F-44F4-8FBC-39ED8E2A66E5}" type="datetime1">
              <a:rPr lang="en-US" altLang="en-US"/>
              <a:pPr/>
              <a:t>7/26/2018</a:t>
            </a:fld>
            <a:endParaRPr lang="en-US" altLang="en-US"/>
          </a:p>
        </p:txBody>
      </p:sp>
      <p:sp>
        <p:nvSpPr>
          <p:cNvPr id="5" name="Slide Number Placeholder 10"/>
          <p:cNvSpPr>
            <a:spLocks noGrp="1"/>
          </p:cNvSpPr>
          <p:nvPr>
            <p:ph type="sldNum" sz="quarter" idx="11"/>
          </p:nvPr>
        </p:nvSpPr>
        <p:spPr/>
        <p:txBody>
          <a:bodyPr/>
          <a:lstStyle>
            <a:lvl1pPr>
              <a:defRPr/>
            </a:lvl1pPr>
          </a:lstStyle>
          <a:p>
            <a:fld id="{6FEDDB9A-88D1-46EC-B603-00B1A46D7B77}" type="slidenum">
              <a:rPr lang="en-US" altLang="en-US"/>
              <a:pPr/>
              <a:t>‹N›</a:t>
            </a:fld>
            <a:endParaRPr lang="en-US" altLang="en-US"/>
          </a:p>
        </p:txBody>
      </p:sp>
    </p:spTree>
    <p:extLst>
      <p:ext uri="{BB962C8B-B14F-4D97-AF65-F5344CB8AC3E}">
        <p14:creationId xmlns:p14="http://schemas.microsoft.com/office/powerpoint/2010/main" val="2371356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fld id="{19DD2598-6296-4B82-8698-C18A08FA0F93}" type="datetime1">
              <a:rPr lang="en-US" altLang="en-US"/>
              <a:pPr/>
              <a:t>7/26/2018</a:t>
            </a:fld>
            <a:endParaRPr lang="en-US" altLang="en-US"/>
          </a:p>
        </p:txBody>
      </p:sp>
      <p:sp>
        <p:nvSpPr>
          <p:cNvPr id="6" name="Slide Number Placeholder 10"/>
          <p:cNvSpPr>
            <a:spLocks noGrp="1"/>
          </p:cNvSpPr>
          <p:nvPr>
            <p:ph type="sldNum" sz="quarter" idx="11"/>
          </p:nvPr>
        </p:nvSpPr>
        <p:spPr/>
        <p:txBody>
          <a:bodyPr/>
          <a:lstStyle>
            <a:lvl1pPr>
              <a:defRPr/>
            </a:lvl1pPr>
          </a:lstStyle>
          <a:p>
            <a:fld id="{28173B57-0779-41C0-AAC2-6E63E36227D8}" type="slidenum">
              <a:rPr lang="en-US" altLang="en-US"/>
              <a:pPr/>
              <a:t>‹N›</a:t>
            </a:fld>
            <a:endParaRPr lang="en-US" altLang="en-US"/>
          </a:p>
        </p:txBody>
      </p:sp>
    </p:spTree>
    <p:extLst>
      <p:ext uri="{BB962C8B-B14F-4D97-AF65-F5344CB8AC3E}">
        <p14:creationId xmlns:p14="http://schemas.microsoft.com/office/powerpoint/2010/main" val="3845217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fld id="{24955C42-559E-4B59-937F-DE5C12A94AC7}" type="datetime1">
              <a:rPr lang="en-US" altLang="en-US"/>
              <a:pPr/>
              <a:t>7/26/2018</a:t>
            </a:fld>
            <a:endParaRPr lang="en-US" altLang="en-US"/>
          </a:p>
        </p:txBody>
      </p:sp>
      <p:sp>
        <p:nvSpPr>
          <p:cNvPr id="8" name="Slide Number Placeholder 10"/>
          <p:cNvSpPr>
            <a:spLocks noGrp="1"/>
          </p:cNvSpPr>
          <p:nvPr>
            <p:ph type="sldNum" sz="quarter" idx="11"/>
          </p:nvPr>
        </p:nvSpPr>
        <p:spPr/>
        <p:txBody>
          <a:bodyPr/>
          <a:lstStyle>
            <a:lvl1pPr>
              <a:defRPr/>
            </a:lvl1pPr>
          </a:lstStyle>
          <a:p>
            <a:fld id="{B2636336-05DA-45B9-81FA-17706854F2B0}" type="slidenum">
              <a:rPr lang="en-US" altLang="en-US"/>
              <a:pPr/>
              <a:t>‹N›</a:t>
            </a:fld>
            <a:endParaRPr lang="en-US" altLang="en-US"/>
          </a:p>
        </p:txBody>
      </p:sp>
    </p:spTree>
    <p:extLst>
      <p:ext uri="{BB962C8B-B14F-4D97-AF65-F5344CB8AC3E}">
        <p14:creationId xmlns:p14="http://schemas.microsoft.com/office/powerpoint/2010/main" val="233880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fld id="{B1E19353-DDEE-4D2A-8309-F6BF84B195ED}" type="datetime1">
              <a:rPr lang="en-US" altLang="en-US"/>
              <a:pPr/>
              <a:t>7/26/2018</a:t>
            </a:fld>
            <a:endParaRPr lang="en-US" altLang="en-US"/>
          </a:p>
        </p:txBody>
      </p:sp>
      <p:sp>
        <p:nvSpPr>
          <p:cNvPr id="4" name="Slide Number Placeholder 10"/>
          <p:cNvSpPr>
            <a:spLocks noGrp="1"/>
          </p:cNvSpPr>
          <p:nvPr>
            <p:ph type="sldNum" sz="quarter" idx="11"/>
          </p:nvPr>
        </p:nvSpPr>
        <p:spPr/>
        <p:txBody>
          <a:bodyPr/>
          <a:lstStyle>
            <a:lvl1pPr>
              <a:defRPr/>
            </a:lvl1pPr>
          </a:lstStyle>
          <a:p>
            <a:fld id="{FAA248FC-0A4C-42F6-AFF9-EDC13B739684}" type="slidenum">
              <a:rPr lang="en-US" altLang="en-US"/>
              <a:pPr/>
              <a:t>‹N›</a:t>
            </a:fld>
            <a:endParaRPr lang="en-US" altLang="en-US"/>
          </a:p>
        </p:txBody>
      </p:sp>
    </p:spTree>
    <p:extLst>
      <p:ext uri="{BB962C8B-B14F-4D97-AF65-F5344CB8AC3E}">
        <p14:creationId xmlns:p14="http://schemas.microsoft.com/office/powerpoint/2010/main" val="689389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007F64F0-DEBE-4EDB-8C2F-523FEBAE6EE7}" type="datetime1">
              <a:rPr lang="en-US" altLang="en-US"/>
              <a:pPr/>
              <a:t>7/26/2018</a:t>
            </a:fld>
            <a:endParaRPr lang="en-US" altLang="en-US"/>
          </a:p>
        </p:txBody>
      </p:sp>
      <p:sp>
        <p:nvSpPr>
          <p:cNvPr id="3" name="Slide Number Placeholder 10"/>
          <p:cNvSpPr>
            <a:spLocks noGrp="1"/>
          </p:cNvSpPr>
          <p:nvPr>
            <p:ph type="sldNum" sz="quarter" idx="11"/>
          </p:nvPr>
        </p:nvSpPr>
        <p:spPr/>
        <p:txBody>
          <a:bodyPr/>
          <a:lstStyle>
            <a:lvl1pPr>
              <a:defRPr/>
            </a:lvl1pPr>
          </a:lstStyle>
          <a:p>
            <a:fld id="{43264F3D-C935-4020-A1F9-2B907192DA06}" type="slidenum">
              <a:rPr lang="en-US" altLang="en-US"/>
              <a:pPr/>
              <a:t>‹N›</a:t>
            </a:fld>
            <a:endParaRPr lang="en-US" altLang="en-US"/>
          </a:p>
        </p:txBody>
      </p:sp>
    </p:spTree>
    <p:extLst>
      <p:ext uri="{BB962C8B-B14F-4D97-AF65-F5344CB8AC3E}">
        <p14:creationId xmlns:p14="http://schemas.microsoft.com/office/powerpoint/2010/main" val="1499960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fld id="{447EAE9C-E37A-469D-BDC2-B07D5323092E}" type="datetime1">
              <a:rPr lang="en-US" altLang="en-US"/>
              <a:pPr/>
              <a:t>7/26/2018</a:t>
            </a:fld>
            <a:endParaRPr lang="en-US" altLang="en-US"/>
          </a:p>
        </p:txBody>
      </p:sp>
      <p:sp>
        <p:nvSpPr>
          <p:cNvPr id="6" name="Slide Number Placeholder 10"/>
          <p:cNvSpPr>
            <a:spLocks noGrp="1"/>
          </p:cNvSpPr>
          <p:nvPr>
            <p:ph type="sldNum" sz="quarter" idx="11"/>
          </p:nvPr>
        </p:nvSpPr>
        <p:spPr/>
        <p:txBody>
          <a:bodyPr/>
          <a:lstStyle>
            <a:lvl1pPr>
              <a:defRPr/>
            </a:lvl1pPr>
          </a:lstStyle>
          <a:p>
            <a:fld id="{D1FC1DC7-FC1F-4B80-A797-01D9B01DDC4A}" type="slidenum">
              <a:rPr lang="en-US" altLang="en-US"/>
              <a:pPr/>
              <a:t>‹N›</a:t>
            </a:fld>
            <a:endParaRPr lang="en-US" altLang="en-US"/>
          </a:p>
        </p:txBody>
      </p:sp>
    </p:spTree>
    <p:extLst>
      <p:ext uri="{BB962C8B-B14F-4D97-AF65-F5344CB8AC3E}">
        <p14:creationId xmlns:p14="http://schemas.microsoft.com/office/powerpoint/2010/main" val="2429210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9"/>
          <p:cNvSpPr>
            <a:spLocks noGrp="1"/>
          </p:cNvSpPr>
          <p:nvPr>
            <p:ph type="dt" sz="half" idx="10"/>
          </p:nvPr>
        </p:nvSpPr>
        <p:spPr/>
        <p:txBody>
          <a:bodyPr/>
          <a:lstStyle>
            <a:lvl1pPr>
              <a:defRPr/>
            </a:lvl1pPr>
          </a:lstStyle>
          <a:p>
            <a:fld id="{90DD1355-DFCE-4B02-B8DB-AA3047228818}" type="datetime1">
              <a:rPr lang="en-US" altLang="en-US"/>
              <a:pPr/>
              <a:t>7/26/2018</a:t>
            </a:fld>
            <a:endParaRPr lang="en-US" altLang="en-US"/>
          </a:p>
        </p:txBody>
      </p:sp>
      <p:sp>
        <p:nvSpPr>
          <p:cNvPr id="6" name="Slide Number Placeholder 10"/>
          <p:cNvSpPr>
            <a:spLocks noGrp="1"/>
          </p:cNvSpPr>
          <p:nvPr>
            <p:ph type="sldNum" sz="quarter" idx="11"/>
          </p:nvPr>
        </p:nvSpPr>
        <p:spPr/>
        <p:txBody>
          <a:bodyPr/>
          <a:lstStyle>
            <a:lvl1pPr>
              <a:defRPr/>
            </a:lvl1pPr>
          </a:lstStyle>
          <a:p>
            <a:fld id="{E43F6872-E95E-4ED3-8CD5-94AC357E7B37}" type="slidenum">
              <a:rPr lang="en-US" altLang="en-US"/>
              <a:pPr/>
              <a:t>‹N›</a:t>
            </a:fld>
            <a:endParaRPr lang="en-US" altLang="en-US"/>
          </a:p>
        </p:txBody>
      </p:sp>
    </p:spTree>
    <p:extLst>
      <p:ext uri="{BB962C8B-B14F-4D97-AF65-F5344CB8AC3E}">
        <p14:creationId xmlns:p14="http://schemas.microsoft.com/office/powerpoint/2010/main" val="3423757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fld id="{A2713C1F-CCC4-4741-BB78-888C9F76FA65}" type="datetime1">
              <a:rPr lang="en-US" altLang="en-US"/>
              <a:pPr/>
              <a:t>7/26/2018</a:t>
            </a:fld>
            <a:endParaRPr lang="en-US" altLang="en-US"/>
          </a:p>
        </p:txBody>
      </p:sp>
      <p:sp>
        <p:nvSpPr>
          <p:cNvPr id="5" name="Slide Number Placeholder 10"/>
          <p:cNvSpPr>
            <a:spLocks noGrp="1"/>
          </p:cNvSpPr>
          <p:nvPr>
            <p:ph type="sldNum" sz="quarter" idx="11"/>
          </p:nvPr>
        </p:nvSpPr>
        <p:spPr/>
        <p:txBody>
          <a:bodyPr/>
          <a:lstStyle>
            <a:lvl1pPr>
              <a:defRPr/>
            </a:lvl1pPr>
          </a:lstStyle>
          <a:p>
            <a:fld id="{37D3DB54-AC2E-42EF-BED4-39F5B01BCB57}" type="slidenum">
              <a:rPr lang="en-US" altLang="en-US"/>
              <a:pPr/>
              <a:t>‹N›</a:t>
            </a:fld>
            <a:endParaRPr lang="en-US" altLang="en-US"/>
          </a:p>
        </p:txBody>
      </p:sp>
    </p:spTree>
    <p:extLst>
      <p:ext uri="{BB962C8B-B14F-4D97-AF65-F5344CB8AC3E}">
        <p14:creationId xmlns:p14="http://schemas.microsoft.com/office/powerpoint/2010/main" val="3137368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2D5EDF8B-1DE2-4145-8B03-A6B1F7E7B0DE}" type="datetime1">
              <a:rPr lang="en-US" altLang="en-US"/>
              <a:pPr/>
              <a:t>7/26/2018</a:t>
            </a:fld>
            <a:endParaRPr lang="en-US" altLang="en-US"/>
          </a:p>
        </p:txBody>
      </p:sp>
      <p:sp>
        <p:nvSpPr>
          <p:cNvPr id="5" name="Slide Number Placeholder 10"/>
          <p:cNvSpPr>
            <a:spLocks noGrp="1"/>
          </p:cNvSpPr>
          <p:nvPr>
            <p:ph type="sldNum" sz="quarter" idx="11"/>
          </p:nvPr>
        </p:nvSpPr>
        <p:spPr/>
        <p:txBody>
          <a:bodyPr/>
          <a:lstStyle>
            <a:lvl1pPr>
              <a:defRPr/>
            </a:lvl1pPr>
          </a:lstStyle>
          <a:p>
            <a:fld id="{E2990653-0C55-4636-B438-AB9850A45335}" type="slidenum">
              <a:rPr lang="en-US" altLang="en-US"/>
              <a:pPr/>
              <a:t>‹N›</a:t>
            </a:fld>
            <a:endParaRPr lang="en-US" altLang="en-US"/>
          </a:p>
        </p:txBody>
      </p:sp>
    </p:spTree>
    <p:extLst>
      <p:ext uri="{BB962C8B-B14F-4D97-AF65-F5344CB8AC3E}">
        <p14:creationId xmlns:p14="http://schemas.microsoft.com/office/powerpoint/2010/main" val="278726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76275" y="200025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6775" y="200025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76775" y="413385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712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5E48ED65-8163-284B-A5F1-B9F57DC77EBC}" type="datetime1">
              <a:rPr lang="en-US"/>
              <a:pPr>
                <a:defRPr/>
              </a:pPr>
              <a:t>7/26/2018</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6355A293-0598-674E-87F9-A3870D2D28D6}" type="slidenum">
              <a:rPr lang="en-US"/>
              <a:pPr>
                <a:defRPr/>
              </a:pPr>
              <a:t>‹N›</a:t>
            </a:fld>
            <a:endParaRPr lang="en-US" dirty="0"/>
          </a:p>
        </p:txBody>
      </p:sp>
    </p:spTree>
    <p:extLst>
      <p:ext uri="{BB962C8B-B14F-4D97-AF65-F5344CB8AC3E}">
        <p14:creationId xmlns:p14="http://schemas.microsoft.com/office/powerpoint/2010/main" val="3089610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66750" y="590550"/>
            <a:ext cx="7848600" cy="1143000"/>
          </a:xfrm>
        </p:spPr>
        <p:txBody>
          <a:bodyPr/>
          <a:lstStyle/>
          <a:p>
            <a:r>
              <a:rPr lang="en-US"/>
              <a:t>Click to edit Master title style</a:t>
            </a:r>
            <a:endParaRPr lang="en-US" dirty="0"/>
          </a:p>
        </p:txBody>
      </p:sp>
      <p:sp>
        <p:nvSpPr>
          <p:cNvPr id="3" name="Content Placeholder 2"/>
          <p:cNvSpPr>
            <a:spLocks noGrp="1"/>
          </p:cNvSpPr>
          <p:nvPr>
            <p:ph sz="quarter" idx="1"/>
          </p:nvPr>
        </p:nvSpPr>
        <p:spPr>
          <a:xfrm>
            <a:off x="6096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10100"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0100"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924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90550"/>
            <a:ext cx="7848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95325"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95825" y="19812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95825" y="4114800"/>
            <a:ext cx="38481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686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6275" y="609600"/>
            <a:ext cx="7848600"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10100" y="1981200"/>
            <a:ext cx="38481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02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p:txBody>
          <a:bodyPr/>
          <a:lstStyle/>
          <a:p>
            <a:fld id="{E50B30B4-8BA1-E748-9630-47607DB342DA}" type="datetime1">
              <a:rPr lang="en-US" smtClean="0"/>
              <a:t>7/26/2018</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‹N›</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3856022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a:extLst>
              <a:ext uri="{28A0092B-C50C-407E-A947-70E740481C1C}">
                <a14:useLocalDpi xmlns:a14="http://schemas.microsoft.com/office/drawing/2010/main" val="0"/>
              </a:ext>
            </a:extLst>
          </a:blip>
          <a:srcRect l="38359" t="18909" r="17080"/>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a:extLst>
              <a:ext uri="{28A0092B-C50C-407E-A947-70E740481C1C}">
                <a14:useLocalDpi xmlns:a14="http://schemas.microsoft.com/office/drawing/2010/main" val="0"/>
              </a:ext>
            </a:extLst>
          </a:blip>
          <a:srcRect l="23893" r="23893"/>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a:extLst>
              <a:ext uri="{28A0092B-C50C-407E-A947-70E740481C1C}">
                <a14:useLocalDpi xmlns:a14="http://schemas.microsoft.com/office/drawing/2010/main" val="0"/>
              </a:ext>
            </a:extLst>
          </a:blip>
          <a:srcRect l="28607" t="7475" r="33949" b="23049"/>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a:extLst>
              <a:ext uri="{28A0092B-C50C-407E-A947-70E740481C1C}">
                <a14:useLocalDpi xmlns:a14="http://schemas.microsoft.com/office/drawing/2010/main" val="0"/>
              </a:ext>
            </a:extLst>
          </a:blip>
          <a:srcRect l="21447" r="21447"/>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p:txBody>
          <a:bodyPr/>
          <a:lstStyle/>
          <a:p>
            <a:fld id="{5BB9E4D3-F80A-BB4B-8FD5-37E8CBED91A1}" type="datetime1">
              <a:rPr lang="en-US" smtClean="0"/>
              <a:t>7/26/2018</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1347516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eop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8" descr="shutterstock_2958161.jpg"/>
          <p:cNvPicPr>
            <a:picLocks noChangeAspect="1"/>
          </p:cNvPicPr>
          <p:nvPr userDrawn="1"/>
        </p:nvPicPr>
        <p:blipFill rotWithShape="1">
          <a:blip r:embed="rId3">
            <a:extLst>
              <a:ext uri="{28A0092B-C50C-407E-A947-70E740481C1C}">
                <a14:useLocalDpi xmlns:a14="http://schemas.microsoft.com/office/drawing/2010/main" val="0"/>
              </a:ext>
            </a:extLst>
          </a:blip>
          <a:srcRect l="10754" t="15311" r="36529"/>
          <a:stretch/>
        </p:blipFill>
        <p:spPr>
          <a:xfrm>
            <a:off x="6870094" y="0"/>
            <a:ext cx="2315683" cy="2809875"/>
          </a:xfrm>
          <a:prstGeom prst="rect">
            <a:avLst/>
          </a:prstGeom>
        </p:spPr>
      </p:pic>
      <p:pic>
        <p:nvPicPr>
          <p:cNvPr id="9" name="Picture Placeholder 32" descr="ISP2093881.JPG"/>
          <p:cNvPicPr>
            <a:picLocks noChangeAspect="1"/>
          </p:cNvPicPr>
          <p:nvPr userDrawn="1"/>
        </p:nvPicPr>
        <p:blipFill rotWithShape="1">
          <a:blip r:embed="rId4">
            <a:extLst>
              <a:ext uri="{28A0092B-C50C-407E-A947-70E740481C1C}">
                <a14:useLocalDpi xmlns:a14="http://schemas.microsoft.com/office/drawing/2010/main" val="0"/>
              </a:ext>
            </a:extLst>
          </a:blip>
          <a:srcRect l="12568" t="19907" b="7997"/>
          <a:stretch/>
        </p:blipFill>
        <p:spPr>
          <a:xfrm>
            <a:off x="-1" y="0"/>
            <a:ext cx="2271889" cy="2809875"/>
          </a:xfrm>
          <a:prstGeom prst="rect">
            <a:avLst/>
          </a:prstGeom>
        </p:spPr>
      </p:pic>
      <p:pic>
        <p:nvPicPr>
          <p:cNvPr id="10" name="Picture Placeholder 35" descr="shutterstock_12412126.jpg"/>
          <p:cNvPicPr>
            <a:picLocks noChangeAspect="1"/>
          </p:cNvPicPr>
          <p:nvPr userDrawn="1"/>
        </p:nvPicPr>
        <p:blipFill rotWithShape="1">
          <a:blip r:embed="rId5">
            <a:extLst>
              <a:ext uri="{28A0092B-C50C-407E-A947-70E740481C1C}">
                <a14:useLocalDpi xmlns:a14="http://schemas.microsoft.com/office/drawing/2010/main" val="0"/>
              </a:ext>
            </a:extLst>
          </a:blip>
          <a:srcRect l="28597" r="16269"/>
          <a:stretch/>
        </p:blipFill>
        <p:spPr>
          <a:xfrm>
            <a:off x="2283983" y="0"/>
            <a:ext cx="2271889" cy="2809875"/>
          </a:xfrm>
          <a:prstGeom prst="rect">
            <a:avLst/>
          </a:prstGeom>
        </p:spPr>
      </p:pic>
      <p:pic>
        <p:nvPicPr>
          <p:cNvPr id="11" name="Picture Placeholder 9" descr="shutterstock_43012507.jpg"/>
          <p:cNvPicPr>
            <a:picLocks noChangeAspect="1"/>
          </p:cNvPicPr>
          <p:nvPr userDrawn="1"/>
        </p:nvPicPr>
        <p:blipFill rotWithShape="1">
          <a:blip r:embed="rId6">
            <a:extLst>
              <a:ext uri="{28A0092B-C50C-407E-A947-70E740481C1C}">
                <a14:useLocalDpi xmlns:a14="http://schemas.microsoft.com/office/drawing/2010/main" val="0"/>
              </a:ext>
            </a:extLst>
          </a:blip>
          <a:srcRect l="41126" r="4950"/>
          <a:stretch/>
        </p:blipFill>
        <p:spPr>
          <a:xfrm>
            <a:off x="4574191" y="0"/>
            <a:ext cx="2271713"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p:txBody>
          <a:bodyPr/>
          <a:lstStyle/>
          <a:p>
            <a:fld id="{94B4938F-C4AA-4841-9EF1-647F18415BBC}" type="datetime1">
              <a:rPr lang="en-US" smtClean="0"/>
              <a:t>7/26/2018</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3365444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eop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8" descr="shutterstock_77990686.jpg"/>
          <p:cNvPicPr>
            <a:picLocks noChangeAspect="1"/>
          </p:cNvPicPr>
          <p:nvPr userDrawn="1"/>
        </p:nvPicPr>
        <p:blipFill rotWithShape="1">
          <a:blip r:embed="rId3">
            <a:extLst>
              <a:ext uri="{28A0092B-C50C-407E-A947-70E740481C1C}">
                <a14:useLocalDpi xmlns:a14="http://schemas.microsoft.com/office/drawing/2010/main" val="0"/>
              </a:ext>
            </a:extLst>
          </a:blip>
          <a:srcRect l="2861" t="11379" r="-1" b="8519"/>
          <a:stretch/>
        </p:blipFill>
        <p:spPr>
          <a:xfrm>
            <a:off x="2285999" y="0"/>
            <a:ext cx="2271889" cy="2809875"/>
          </a:xfrm>
          <a:prstGeom prst="rect">
            <a:avLst/>
          </a:prstGeom>
        </p:spPr>
      </p:pic>
      <p:pic>
        <p:nvPicPr>
          <p:cNvPr id="9" name="Picture Placeholder 10" descr="iStock_000017402661Medium.jpg"/>
          <p:cNvPicPr>
            <a:picLocks noChangeAspect="1"/>
          </p:cNvPicPr>
          <p:nvPr userDrawn="1"/>
        </p:nvPicPr>
        <p:blipFill rotWithShape="1">
          <a:blip r:embed="rId4">
            <a:extLst>
              <a:ext uri="{28A0092B-C50C-407E-A947-70E740481C1C}">
                <a14:useLocalDpi xmlns:a14="http://schemas.microsoft.com/office/drawing/2010/main" val="0"/>
              </a:ext>
            </a:extLst>
          </a:blip>
          <a:srcRect l="46612" t="11117" r="6171" b="2959"/>
          <a:stretch/>
        </p:blipFill>
        <p:spPr>
          <a:xfrm>
            <a:off x="6857999" y="0"/>
            <a:ext cx="2315683" cy="2809875"/>
          </a:xfrm>
          <a:prstGeom prst="rect">
            <a:avLst/>
          </a:prstGeom>
        </p:spPr>
      </p:pic>
      <p:pic>
        <p:nvPicPr>
          <p:cNvPr id="10" name="Picture Placeholder 13" descr="shutterstock_32048539.jpg"/>
          <p:cNvPicPr>
            <a:picLocks noChangeAspect="1"/>
          </p:cNvPicPr>
          <p:nvPr userDrawn="1"/>
        </p:nvPicPr>
        <p:blipFill rotWithShape="1">
          <a:blip r:embed="rId5">
            <a:extLst>
              <a:ext uri="{28A0092B-C50C-407E-A947-70E740481C1C}">
                <a14:useLocalDpi xmlns:a14="http://schemas.microsoft.com/office/drawing/2010/main" val="0"/>
              </a:ext>
            </a:extLst>
          </a:blip>
          <a:srcRect l="43052" t="3491" r="1" b="4853"/>
          <a:stretch/>
        </p:blipFill>
        <p:spPr>
          <a:xfrm>
            <a:off x="-1" y="0"/>
            <a:ext cx="2271889" cy="2809875"/>
          </a:xfrm>
          <a:prstGeom prst="rect">
            <a:avLst/>
          </a:prstGeom>
        </p:spPr>
      </p:pic>
      <p:pic>
        <p:nvPicPr>
          <p:cNvPr id="11" name="Picture Placeholder 15" descr="shutterstock_11304505.jpg"/>
          <p:cNvPicPr>
            <a:picLocks noChangeAspect="1"/>
          </p:cNvPicPr>
          <p:nvPr userDrawn="1"/>
        </p:nvPicPr>
        <p:blipFill rotWithShape="1">
          <a:blip r:embed="rId6">
            <a:extLst>
              <a:ext uri="{28A0092B-C50C-407E-A947-70E740481C1C}">
                <a14:useLocalDpi xmlns:a14="http://schemas.microsoft.com/office/drawing/2010/main" val="0"/>
              </a:ext>
            </a:extLst>
          </a:blip>
          <a:srcRect l="4686" r="41416"/>
          <a:stretch/>
        </p:blipFill>
        <p:spPr>
          <a:xfrm>
            <a:off x="4571999" y="0"/>
            <a:ext cx="2271889" cy="2809875"/>
          </a:xfrm>
          <a:prstGeom prst="rect">
            <a:avLst/>
          </a:prstGeom>
        </p:spPr>
      </p:pic>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6"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p:txBody>
          <a:bodyPr/>
          <a:lstStyle/>
          <a:p>
            <a:fld id="{A48F19A2-CCB0-B04A-8E0D-4699AC325FDC}" type="datetime1">
              <a:rPr lang="en-US" smtClean="0"/>
              <a:t>7/26/2018</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4102775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2271889" cy="2809875"/>
          </a:xfrm>
          <a:prstGeom prst="rect">
            <a:avLst/>
          </a:prstGeom>
        </p:spPr>
        <p:txBody>
          <a:bodyPr vert="horz"/>
          <a:lstStyle>
            <a:lvl1pPr marL="0" indent="0">
              <a:buFontTx/>
              <a:buNone/>
              <a:defRPr sz="1800"/>
            </a:lvl1pPr>
          </a:lstStyle>
          <a:p>
            <a:r>
              <a:rPr lang="en-US" dirty="0"/>
              <a:t>Drag picture to placeholder or click icon to add</a:t>
            </a:r>
          </a:p>
        </p:txBody>
      </p:sp>
      <p:sp>
        <p:nvSpPr>
          <p:cNvPr id="9" name="Picture Placeholder 15"/>
          <p:cNvSpPr>
            <a:spLocks noGrp="1"/>
          </p:cNvSpPr>
          <p:nvPr>
            <p:ph type="pic" sz="quarter" idx="14"/>
          </p:nvPr>
        </p:nvSpPr>
        <p:spPr>
          <a:xfrm>
            <a:off x="2285999" y="0"/>
            <a:ext cx="2271889" cy="2809875"/>
          </a:xfrm>
          <a:prstGeom prst="rect">
            <a:avLst/>
          </a:prstGeom>
        </p:spPr>
        <p:txBody>
          <a:bodyPr vert="horz"/>
          <a:lstStyle>
            <a:lvl1pPr marL="0" indent="0">
              <a:buFontTx/>
              <a:buNone/>
              <a:defRPr sz="1800"/>
            </a:lvl1pPr>
          </a:lstStyle>
          <a:p>
            <a:r>
              <a:rPr lang="en-US" dirty="0"/>
              <a:t>Drag picture to placeholder or click icon to add</a:t>
            </a:r>
          </a:p>
        </p:txBody>
      </p:sp>
      <p:sp>
        <p:nvSpPr>
          <p:cNvPr id="10" name="Picture Placeholder 15"/>
          <p:cNvSpPr>
            <a:spLocks noGrp="1"/>
          </p:cNvSpPr>
          <p:nvPr>
            <p:ph type="pic" sz="quarter" idx="15"/>
          </p:nvPr>
        </p:nvSpPr>
        <p:spPr>
          <a:xfrm>
            <a:off x="4571999" y="0"/>
            <a:ext cx="2271889" cy="2809875"/>
          </a:xfrm>
          <a:prstGeom prst="rect">
            <a:avLst/>
          </a:prstGeom>
        </p:spPr>
        <p:txBody>
          <a:bodyPr vert="horz"/>
          <a:lstStyle>
            <a:lvl1pPr marL="0" indent="0">
              <a:buFontTx/>
              <a:buNone/>
              <a:defRPr sz="1800"/>
            </a:lvl1pPr>
          </a:lstStyle>
          <a:p>
            <a:r>
              <a:rPr lang="en-US" dirty="0"/>
              <a:t>Drag picture to placeholder or click icon to add</a:t>
            </a:r>
          </a:p>
        </p:txBody>
      </p:sp>
      <p:sp>
        <p:nvSpPr>
          <p:cNvPr id="11" name="Picture Placeholder 15"/>
          <p:cNvSpPr>
            <a:spLocks noGrp="1"/>
          </p:cNvSpPr>
          <p:nvPr>
            <p:ph type="pic" sz="quarter" idx="16"/>
          </p:nvPr>
        </p:nvSpPr>
        <p:spPr>
          <a:xfrm>
            <a:off x="6857999" y="0"/>
            <a:ext cx="2315683" cy="2809875"/>
          </a:xfrm>
          <a:prstGeom prst="rect">
            <a:avLst/>
          </a:prstGeom>
        </p:spPr>
        <p:txBody>
          <a:bodyPr vert="horz"/>
          <a:lstStyle>
            <a:lvl1pPr marL="0" indent="0">
              <a:buFontTx/>
              <a:buNone/>
              <a:defRPr sz="1800"/>
            </a:lvl1pPr>
          </a:lstStyle>
          <a:p>
            <a:r>
              <a:rPr lang="en-US" dirty="0"/>
              <a:t>Drag picture to placeholder or click icon to add</a:t>
            </a:r>
          </a:p>
        </p:txBody>
      </p:sp>
      <p:sp>
        <p:nvSpPr>
          <p:cNvPr id="12"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3"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6" name="Text Placeholder 15"/>
          <p:cNvSpPr>
            <a:spLocks noGrp="1"/>
          </p:cNvSpPr>
          <p:nvPr>
            <p:ph type="body" sz="quarter" idx="17"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8"/>
          </p:nvPr>
        </p:nvSpPr>
        <p:spPr/>
        <p:txBody>
          <a:bodyPr/>
          <a:lstStyle/>
          <a:p>
            <a:fld id="{E2D454DB-9398-4742-8180-7E6BB481D394}" type="datetime1">
              <a:rPr lang="en-US" smtClean="0"/>
              <a:t>7/26/2018</a:t>
            </a:fld>
            <a:endParaRPr lang="en-US" dirty="0"/>
          </a:p>
        </p:txBody>
      </p:sp>
      <p:sp>
        <p:nvSpPr>
          <p:cNvPr id="3" name="Slide Number Placeholder 2"/>
          <p:cNvSpPr>
            <a:spLocks noGrp="1"/>
          </p:cNvSpPr>
          <p:nvPr>
            <p:ph type="sldNum" sz="quarter" idx="19"/>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262069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10" descr="cover-rgb.jpg"/>
          <p:cNvPicPr>
            <a:picLocks noChangeAspect="1"/>
          </p:cNvPicPr>
          <p:nvPr userDrawn="1"/>
        </p:nvPicPr>
        <p:blipFill rotWithShape="1">
          <a:blip r:embed="rId3">
            <a:extLst>
              <a:ext uri="{28A0092B-C50C-407E-A947-70E740481C1C}">
                <a14:useLocalDpi xmlns:a14="http://schemas.microsoft.com/office/drawing/2010/main" val="0"/>
              </a:ext>
            </a:extLst>
          </a:blip>
          <a:srcRect t="43525" b="24687"/>
          <a:stretch/>
        </p:blipFill>
        <p:spPr>
          <a:xfrm>
            <a:off x="-1" y="0"/>
            <a:ext cx="9144001" cy="2809875"/>
          </a:xfrm>
          <a:prstGeom prst="rect">
            <a:avLst/>
          </a:prstGeom>
        </p:spPr>
      </p:pic>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7"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p:txBody>
          <a:bodyPr/>
          <a:lstStyle/>
          <a:p>
            <a:fld id="{B874F24C-1F4E-AE42-86CC-06AD9557198E}" type="datetime1">
              <a:rPr lang="en-US" smtClean="0"/>
              <a:t>7/26/2018</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4187965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sp>
        <p:nvSpPr>
          <p:cNvPr id="8" name="Picture Placeholder 15"/>
          <p:cNvSpPr>
            <a:spLocks noGrp="1"/>
          </p:cNvSpPr>
          <p:nvPr>
            <p:ph type="pic" sz="quarter" idx="13"/>
          </p:nvPr>
        </p:nvSpPr>
        <p:spPr>
          <a:xfrm>
            <a:off x="-1" y="0"/>
            <a:ext cx="9144001" cy="2809875"/>
          </a:xfrm>
          <a:prstGeom prst="rect">
            <a:avLst/>
          </a:prstGeom>
        </p:spPr>
        <p:txBody>
          <a:bodyPr vert="horz"/>
          <a:lstStyle>
            <a:lvl1pPr marL="0" indent="0">
              <a:buFontTx/>
              <a:buNone/>
              <a:defRPr sz="1800"/>
            </a:lvl1pPr>
          </a:lstStyle>
          <a:p>
            <a:r>
              <a:rPr lang="en-US" dirty="0"/>
              <a:t>Drag picture to placeholder or click icon to add</a:t>
            </a:r>
          </a:p>
        </p:txBody>
      </p:sp>
      <p:sp>
        <p:nvSpPr>
          <p:cNvPr id="9"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0"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2" name="Text Placeholder 15"/>
          <p:cNvSpPr>
            <a:spLocks noGrp="1"/>
          </p:cNvSpPr>
          <p:nvPr>
            <p:ph type="body" sz="quarter" idx="14"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5"/>
          </p:nvPr>
        </p:nvSpPr>
        <p:spPr/>
        <p:txBody>
          <a:bodyPr/>
          <a:lstStyle/>
          <a:p>
            <a:fld id="{8630CF5F-2495-A546-9059-04EC55BB5CFF}" type="datetime1">
              <a:rPr lang="en-US" smtClean="0"/>
              <a:t>7/26/2018</a:t>
            </a:fld>
            <a:endParaRPr lang="en-US" dirty="0"/>
          </a:p>
        </p:txBody>
      </p:sp>
      <p:sp>
        <p:nvSpPr>
          <p:cNvPr id="3" name="Slide Number Placeholder 2"/>
          <p:cNvSpPr>
            <a:spLocks noGrp="1"/>
          </p:cNvSpPr>
          <p:nvPr>
            <p:ph type="sldNum" sz="quarter" idx="16"/>
          </p:nvPr>
        </p:nvSpPr>
        <p:spPr/>
        <p:txBody>
          <a:bodyPr/>
          <a:lstStyle/>
          <a:p>
            <a:fld id="{60BC5383-B22C-A746-A4AF-C32103C6BFA6}" type="slidenum">
              <a:rPr lang="en-US" smtClean="0"/>
              <a:pPr/>
              <a:t>‹N›</a:t>
            </a:fld>
            <a:endParaRPr lang="en-US" dirty="0"/>
          </a:p>
        </p:txBody>
      </p:sp>
    </p:spTree>
    <p:extLst>
      <p:ext uri="{BB962C8B-B14F-4D97-AF65-F5344CB8AC3E}">
        <p14:creationId xmlns:p14="http://schemas.microsoft.com/office/powerpoint/2010/main" val="109867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75A6F66B-E128-9D4F-AC2D-96A590684299}" type="datetime1">
              <a:rPr lang="en-US"/>
              <a:pPr>
                <a:defRPr/>
              </a:pPr>
              <a:t>7/26/2018</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A6DEB17E-ADF1-CA40-ACD9-D24AF83ACC49}" type="slidenum">
              <a:rPr lang="en-US"/>
              <a:pPr>
                <a:defRPr/>
              </a:pPr>
              <a:t>‹N›</a:t>
            </a:fld>
            <a:endParaRPr lang="en-US" dirty="0"/>
          </a:p>
        </p:txBody>
      </p:sp>
    </p:spTree>
    <p:extLst>
      <p:ext uri="{BB962C8B-B14F-4D97-AF65-F5344CB8AC3E}">
        <p14:creationId xmlns:p14="http://schemas.microsoft.com/office/powerpoint/2010/main" val="1490689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‹N›</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t>7/26/2018</a:t>
            </a:fld>
            <a:endParaRPr lang="en-US" dirty="0"/>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a:t>Click to edit title</a:t>
            </a:r>
          </a:p>
        </p:txBody>
      </p:sp>
    </p:spTree>
    <p:extLst>
      <p:ext uri="{BB962C8B-B14F-4D97-AF65-F5344CB8AC3E}">
        <p14:creationId xmlns:p14="http://schemas.microsoft.com/office/powerpoint/2010/main" val="4146113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p:txBody>
          <a:bodyPr/>
          <a:lstStyle/>
          <a:p>
            <a:fld id="{E50B30B4-8BA1-E748-9630-47607DB342DA}" type="datetime1">
              <a:rPr lang="en-US" smtClean="0"/>
              <a:t>7/26/2018</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‹N›</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183873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Smal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3"/>
          </p:nvPr>
        </p:nvSpPr>
        <p:spPr/>
        <p:txBody>
          <a:bodyPr/>
          <a:lstStyle/>
          <a:p>
            <a:fld id="{7572F431-939A-E846-AA35-8F81A2153EAB}" type="datetime1">
              <a:rPr lang="en-US" smtClean="0"/>
              <a:t>7/26/2018</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‹N›</a:t>
            </a:fld>
            <a:endParaRPr lang="en-US" dirty="0"/>
          </a:p>
        </p:txBody>
      </p:sp>
      <p:sp>
        <p:nvSpPr>
          <p:cNvPr id="13" name="Content Placeholder 3"/>
          <p:cNvSpPr>
            <a:spLocks noGrp="1"/>
          </p:cNvSpPr>
          <p:nvPr>
            <p:ph sz="half" idx="21" hasCustomPrompt="1"/>
          </p:nvPr>
        </p:nvSpPr>
        <p:spPr>
          <a:xfrm>
            <a:off x="4713640"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
        <p:nvSpPr>
          <p:cNvPr id="16" name="Content Placeholder 3"/>
          <p:cNvSpPr>
            <a:spLocks noGrp="1"/>
          </p:cNvSpPr>
          <p:nvPr>
            <p:ph sz="half" idx="22" hasCustomPrompt="1"/>
          </p:nvPr>
        </p:nvSpPr>
        <p:spPr>
          <a:xfrm>
            <a:off x="366889" y="1644952"/>
            <a:ext cx="4035248"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617090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1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3"/>
          </p:nvPr>
        </p:nvSpPr>
        <p:spPr/>
        <p:txBody>
          <a:bodyPr/>
          <a:lstStyle/>
          <a:p>
            <a:fld id="{7572F431-939A-E846-AA35-8F81A2153EAB}" type="datetime1">
              <a:rPr lang="en-US" smtClean="0"/>
              <a:t>7/26/2018</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‹N›</a:t>
            </a:fld>
            <a:endParaRPr lang="en-US" dirty="0"/>
          </a:p>
        </p:txBody>
      </p:sp>
      <p:sp>
        <p:nvSpPr>
          <p:cNvPr id="12" name="Picture Placeholder 2"/>
          <p:cNvSpPr>
            <a:spLocks noGrp="1"/>
          </p:cNvSpPr>
          <p:nvPr>
            <p:ph type="pic" idx="1"/>
          </p:nvPr>
        </p:nvSpPr>
        <p:spPr>
          <a:xfrm flipH="1">
            <a:off x="366889" y="1644422"/>
            <a:ext cx="3995928" cy="4366911"/>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Content Placeholder 3"/>
          <p:cNvSpPr>
            <a:spLocks noGrp="1"/>
          </p:cNvSpPr>
          <p:nvPr>
            <p:ph sz="half" idx="20" hasCustomPrompt="1"/>
          </p:nvPr>
        </p:nvSpPr>
        <p:spPr>
          <a:xfrm>
            <a:off x="4713640" y="1644952"/>
            <a:ext cx="403524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br>
              <a:rPr lang="en-US" dirty="0"/>
            </a:br>
            <a:endParaRPr lang="en-US" dirty="0"/>
          </a:p>
          <a:p>
            <a:pPr lvl="4"/>
            <a:endParaRPr lang="en-US" dirty="0"/>
          </a:p>
          <a:p>
            <a:pPr lvl="4"/>
            <a:endParaRPr lang="en-US" dirty="0"/>
          </a:p>
          <a:p>
            <a:pPr lvl="4"/>
            <a:endParaRPr lang="en-US" dirty="0"/>
          </a:p>
          <a:p>
            <a:pPr lvl="0"/>
            <a:endParaRPr lang="en-US" dirty="0"/>
          </a:p>
        </p:txBody>
      </p:sp>
    </p:spTree>
    <p:extLst>
      <p:ext uri="{BB962C8B-B14F-4D97-AF65-F5344CB8AC3E}">
        <p14:creationId xmlns:p14="http://schemas.microsoft.com/office/powerpoint/2010/main" val="4016595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Larg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3"/>
          </p:nvPr>
        </p:nvSpPr>
        <p:spPr/>
        <p:txBody>
          <a:bodyPr/>
          <a:lstStyle/>
          <a:p>
            <a:fld id="{8B606DF8-9D0F-8048-89BC-0D4D7BC0DD55}" type="datetime1">
              <a:rPr lang="en-US" smtClean="0"/>
              <a:t>7/26/2018</a:t>
            </a:fld>
            <a:endParaRPr lang="en-US" dirty="0"/>
          </a:p>
        </p:txBody>
      </p:sp>
      <p:sp>
        <p:nvSpPr>
          <p:cNvPr id="3" name="Slide Number Placeholder 2"/>
          <p:cNvSpPr>
            <a:spLocks noGrp="1"/>
          </p:cNvSpPr>
          <p:nvPr>
            <p:ph type="sldNum" sz="quarter" idx="14"/>
          </p:nvPr>
        </p:nvSpPr>
        <p:spPr/>
        <p:txBody>
          <a:bodyPr/>
          <a:lstStyle/>
          <a:p>
            <a:fld id="{60BC5383-B22C-A746-A4AF-C32103C6BFA6}" type="slidenum">
              <a:rPr lang="en-US" smtClean="0"/>
              <a:pPr/>
              <a:t>‹N›</a:t>
            </a:fld>
            <a:endParaRPr lang="en-US" dirty="0"/>
          </a:p>
        </p:txBody>
      </p:sp>
      <p:sp>
        <p:nvSpPr>
          <p:cNvPr id="11" name="Content Placeholder 3"/>
          <p:cNvSpPr>
            <a:spLocks noGrp="1"/>
          </p:cNvSpPr>
          <p:nvPr>
            <p:ph sz="half" idx="21" hasCustomPrompt="1"/>
          </p:nvPr>
        </p:nvSpPr>
        <p:spPr>
          <a:xfrm>
            <a:off x="5324124" y="1644952"/>
            <a:ext cx="3424766"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22860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0"/>
            <a:endParaRPr lang="en-US" dirty="0"/>
          </a:p>
        </p:txBody>
      </p:sp>
      <p:sp>
        <p:nvSpPr>
          <p:cNvPr id="14" name="Content Placeholder 3"/>
          <p:cNvSpPr>
            <a:spLocks noGrp="1"/>
          </p:cNvSpPr>
          <p:nvPr>
            <p:ph sz="half" idx="22" hasCustomPrompt="1"/>
          </p:nvPr>
        </p:nvSpPr>
        <p:spPr>
          <a:xfrm>
            <a:off x="366888" y="1644952"/>
            <a:ext cx="4694967"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2539052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2 Imag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 y="0"/>
            <a:ext cx="9143997" cy="1340555"/>
          </a:xfrm>
          <a:prstGeom prst="rect">
            <a:avLst/>
          </a:prstGeom>
        </p:spPr>
      </p:pic>
      <p:sp>
        <p:nvSpPr>
          <p:cNvPr id="7"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4"/>
          </p:nvPr>
        </p:nvSpPr>
        <p:spPr/>
        <p:txBody>
          <a:bodyPr/>
          <a:lstStyle/>
          <a:p>
            <a:fld id="{4D5F5B39-3F3D-D443-AFEC-C37958B43239}" type="datetime1">
              <a:rPr lang="en-US" smtClean="0"/>
              <a:t>7/26/2018</a:t>
            </a:fld>
            <a:endParaRPr lang="en-US" dirty="0"/>
          </a:p>
        </p:txBody>
      </p:sp>
      <p:sp>
        <p:nvSpPr>
          <p:cNvPr id="3" name="Slide Number Placeholder 2"/>
          <p:cNvSpPr>
            <a:spLocks noGrp="1"/>
          </p:cNvSpPr>
          <p:nvPr>
            <p:ph type="sldNum" sz="quarter" idx="15"/>
          </p:nvPr>
        </p:nvSpPr>
        <p:spPr/>
        <p:txBody>
          <a:bodyPr/>
          <a:lstStyle/>
          <a:p>
            <a:fld id="{60BC5383-B22C-A746-A4AF-C32103C6BFA6}" type="slidenum">
              <a:rPr lang="en-US" smtClean="0"/>
              <a:pPr/>
              <a:t>‹N›</a:t>
            </a:fld>
            <a:endParaRPr lang="en-US" dirty="0"/>
          </a:p>
        </p:txBody>
      </p:sp>
      <p:sp>
        <p:nvSpPr>
          <p:cNvPr id="17" name="Picture Placeholder 2"/>
          <p:cNvSpPr>
            <a:spLocks noGrp="1"/>
          </p:cNvSpPr>
          <p:nvPr>
            <p:ph type="pic" idx="16"/>
          </p:nvPr>
        </p:nvSpPr>
        <p:spPr>
          <a:xfrm flipH="1">
            <a:off x="4752960" y="4007160"/>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21" name="Picture Placeholder 2"/>
          <p:cNvSpPr>
            <a:spLocks noGrp="1"/>
          </p:cNvSpPr>
          <p:nvPr>
            <p:ph type="pic" idx="17"/>
          </p:nvPr>
        </p:nvSpPr>
        <p:spPr>
          <a:xfrm flipH="1">
            <a:off x="4744493" y="1644422"/>
            <a:ext cx="3995928" cy="2011680"/>
          </a:xfrm>
          <a:prstGeom prst="roundRect">
            <a:avLst>
              <a:gd name="adj" fmla="val 3091"/>
            </a:avLst>
          </a:prstGeom>
          <a:solidFill>
            <a:schemeClr val="bg1"/>
          </a:solidFill>
          <a:ln w="0">
            <a:noFill/>
          </a:ln>
          <a:effectLst/>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5" name="Content Placeholder 3"/>
          <p:cNvSpPr>
            <a:spLocks noGrp="1"/>
          </p:cNvSpPr>
          <p:nvPr>
            <p:ph sz="half" idx="22" hasCustomPrompt="1"/>
          </p:nvPr>
        </p:nvSpPr>
        <p:spPr>
          <a:xfrm>
            <a:off x="366889" y="1644952"/>
            <a:ext cx="4035250"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2538965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with Ru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‹N›</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7/26/2018</a:t>
            </a:fld>
            <a:endParaRPr lang="en-US" dirty="0"/>
          </a:p>
        </p:txBody>
      </p:sp>
      <p:sp>
        <p:nvSpPr>
          <p:cNvPr id="6" name="Text Placeholder 2"/>
          <p:cNvSpPr>
            <a:spLocks noGrp="1"/>
          </p:cNvSpPr>
          <p:nvPr>
            <p:ph type="body" idx="1"/>
          </p:nvPr>
        </p:nvSpPr>
        <p:spPr>
          <a:xfrm>
            <a:off x="366890"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0" name="Straight Connector 9"/>
          <p:cNvCxnSpPr/>
          <p:nvPr userDrawn="1"/>
        </p:nvCxnSpPr>
        <p:spPr>
          <a:xfrm>
            <a:off x="370987" y="2550051"/>
            <a:ext cx="3992697"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 y="0"/>
            <a:ext cx="9143997" cy="1340555"/>
          </a:xfrm>
          <a:prstGeom prst="rect">
            <a:avLst/>
          </a:prstGeom>
        </p:spPr>
      </p:pic>
      <p:sp>
        <p:nvSpPr>
          <p:cNvPr id="13"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3" name="Text Placeholder 2"/>
          <p:cNvSpPr>
            <a:spLocks noGrp="1"/>
          </p:cNvSpPr>
          <p:nvPr>
            <p:ph type="body" idx="17"/>
          </p:nvPr>
        </p:nvSpPr>
        <p:spPr>
          <a:xfrm>
            <a:off x="4752094" y="1645920"/>
            <a:ext cx="3996794"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4" name="Straight Connector 23"/>
          <p:cNvCxnSpPr/>
          <p:nvPr userDrawn="1"/>
        </p:nvCxnSpPr>
        <p:spPr>
          <a:xfrm>
            <a:off x="4752094" y="2524153"/>
            <a:ext cx="3996794" cy="0"/>
          </a:xfrm>
          <a:prstGeom prst="line">
            <a:avLst/>
          </a:prstGeom>
          <a:ln w="19050">
            <a:solidFill>
              <a:srgbClr val="0066A1"/>
            </a:solidFill>
          </a:ln>
        </p:spPr>
        <p:style>
          <a:lnRef idx="1">
            <a:schemeClr val="accent1"/>
          </a:lnRef>
          <a:fillRef idx="0">
            <a:schemeClr val="accent1"/>
          </a:fillRef>
          <a:effectRef idx="0">
            <a:schemeClr val="accent1"/>
          </a:effectRef>
          <a:fontRef idx="minor">
            <a:schemeClr val="tx1"/>
          </a:fontRef>
        </p:style>
      </p:cxnSp>
      <p:sp>
        <p:nvSpPr>
          <p:cNvPr id="17" name="Content Placeholder 3"/>
          <p:cNvSpPr>
            <a:spLocks noGrp="1"/>
          </p:cNvSpPr>
          <p:nvPr>
            <p:ph sz="half" idx="21" hasCustomPrompt="1"/>
          </p:nvPr>
        </p:nvSpPr>
        <p:spPr>
          <a:xfrm>
            <a:off x="35701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br>
              <a:rPr lang="en-US" dirty="0"/>
            </a:br>
            <a:endParaRPr lang="en-US" dirty="0"/>
          </a:p>
          <a:p>
            <a:pPr lvl="4"/>
            <a:endParaRPr lang="en-US" dirty="0"/>
          </a:p>
          <a:p>
            <a:pPr lvl="4"/>
            <a:endParaRPr lang="en-US" dirty="0"/>
          </a:p>
          <a:p>
            <a:pPr lvl="4"/>
            <a:endParaRPr lang="en-US" dirty="0"/>
          </a:p>
          <a:p>
            <a:pPr lvl="0"/>
            <a:endParaRPr lang="en-US" dirty="0"/>
          </a:p>
        </p:txBody>
      </p:sp>
      <p:sp>
        <p:nvSpPr>
          <p:cNvPr id="15" name="Content Placeholder 3"/>
          <p:cNvSpPr>
            <a:spLocks noGrp="1"/>
          </p:cNvSpPr>
          <p:nvPr>
            <p:ph sz="half" idx="23" hasCustomPrompt="1"/>
          </p:nvPr>
        </p:nvSpPr>
        <p:spPr>
          <a:xfrm>
            <a:off x="4703762" y="2658533"/>
            <a:ext cx="4045126" cy="3352800"/>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br>
              <a:rPr lang="en-US" dirty="0"/>
            </a:br>
            <a:endParaRPr lang="en-US" dirty="0"/>
          </a:p>
          <a:p>
            <a:pPr lvl="4"/>
            <a:endParaRPr lang="en-US" dirty="0"/>
          </a:p>
          <a:p>
            <a:pPr lvl="4"/>
            <a:endParaRPr lang="en-US" dirty="0"/>
          </a:p>
          <a:p>
            <a:pPr lvl="4"/>
            <a:endParaRPr lang="en-US" dirty="0"/>
          </a:p>
          <a:p>
            <a:pPr lvl="0"/>
            <a:endParaRPr lang="en-US" dirty="0"/>
          </a:p>
        </p:txBody>
      </p:sp>
    </p:spTree>
    <p:extLst>
      <p:ext uri="{BB962C8B-B14F-4D97-AF65-F5344CB8AC3E}">
        <p14:creationId xmlns:p14="http://schemas.microsoft.com/office/powerpoint/2010/main" val="1544222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‹N›</a:t>
            </a:fld>
            <a:endParaRPr lang="en-US" dirty="0"/>
          </a:p>
        </p:txBody>
      </p:sp>
      <p:sp>
        <p:nvSpPr>
          <p:cNvPr id="4" name="Date Placeholder 3"/>
          <p:cNvSpPr>
            <a:spLocks noGrp="1"/>
          </p:cNvSpPr>
          <p:nvPr>
            <p:ph type="dt" sz="half" idx="11"/>
          </p:nvPr>
        </p:nvSpPr>
        <p:spPr/>
        <p:txBody>
          <a:bodyPr/>
          <a:lstStyle/>
          <a:p>
            <a:fld id="{014ADE90-EC6F-724D-92C6-B4F354F44863}" type="datetime1">
              <a:rPr lang="en-US" smtClean="0"/>
              <a:pPr/>
              <a:t>7/26/2018</a:t>
            </a:fld>
            <a:endParaRPr lang="en-US" dirty="0"/>
          </a:p>
        </p:txBody>
      </p:sp>
      <p:pic>
        <p:nvPicPr>
          <p:cNvPr id="9" name="Picture 8"/>
          <p:cNvPicPr>
            <a:picLocks noChangeAspect="1"/>
          </p:cNvPicPr>
          <p:nvPr userDrawn="1"/>
        </p:nvPicPr>
        <p:blipFill>
          <a:blip r:embed="rId2"/>
          <a:stretch>
            <a:fillRect/>
          </a:stretch>
        </p:blipFill>
        <p:spPr>
          <a:xfrm>
            <a:off x="-1" y="0"/>
            <a:ext cx="9143997" cy="1340555"/>
          </a:xfrm>
          <a:prstGeom prst="rect">
            <a:avLst/>
          </a:prstGeom>
        </p:spPr>
      </p:pic>
      <p:sp>
        <p:nvSpPr>
          <p:cNvPr id="10"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13" name="Content Placeholder 3"/>
          <p:cNvSpPr>
            <a:spLocks noGrp="1"/>
          </p:cNvSpPr>
          <p:nvPr>
            <p:ph sz="half" idx="16" hasCustomPrompt="1"/>
          </p:nvPr>
        </p:nvSpPr>
        <p:spPr>
          <a:xfrm>
            <a:off x="370987"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0" hasCustomPrompt="1"/>
          </p:nvPr>
        </p:nvSpPr>
        <p:spPr>
          <a:xfrm>
            <a:off x="4760289" y="1645920"/>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p:cNvSpPr>
            <a:spLocks noGrp="1"/>
          </p:cNvSpPr>
          <p:nvPr>
            <p:ph sz="half" idx="21" hasCustomPrompt="1"/>
          </p:nvPr>
        </p:nvSpPr>
        <p:spPr>
          <a:xfrm>
            <a:off x="348289"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22" hasCustomPrompt="1"/>
          </p:nvPr>
        </p:nvSpPr>
        <p:spPr>
          <a:xfrm>
            <a:off x="4737591" y="3920063"/>
            <a:ext cx="3992697" cy="2057400"/>
          </a:xfrm>
          <a:prstGeom prst="rect">
            <a:avLst/>
          </a:prstGeom>
        </p:spPr>
        <p:txBody>
          <a:bodyPr/>
          <a:lstStyle>
            <a:lvl1pPr marL="274320" indent="-274320">
              <a:buSzPct val="125000"/>
              <a:buFontTx/>
              <a:buBlip>
                <a:blip r:embed="rId3"/>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bg1">
                  <a:lumMod val="50000"/>
                </a:schemeClr>
              </a:buClr>
              <a:buSzPct val="100000"/>
              <a:buFont typeface="Lucida Grande"/>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1243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A01767BC-1BCA-4D7C-B697-522D51D40733}" type="datetime1">
              <a:rPr lang="en-US" smtClean="0"/>
              <a:t>7/26/2018</a:t>
            </a:fld>
            <a:endParaRPr lang="en-US" dirty="0"/>
          </a:p>
        </p:txBody>
      </p:sp>
      <p:sp>
        <p:nvSpPr>
          <p:cNvPr id="15" name="Slide Number Placeholder 2"/>
          <p:cNvSpPr>
            <a:spLocks noGrp="1"/>
          </p:cNvSpPr>
          <p:nvPr>
            <p:ph type="sldNum" sz="quarter" idx="15"/>
          </p:nvPr>
        </p:nvSpPr>
        <p:spPr/>
        <p:txBody>
          <a:bodyPr/>
          <a:lstStyle>
            <a:lvl1pPr>
              <a:defRPr/>
            </a:lvl1pPr>
          </a:lstStyle>
          <a:p>
            <a:pPr>
              <a:defRPr/>
            </a:pPr>
            <a:fld id="{FE028329-6992-FA46-A379-1289CD59B600}" type="slidenum">
              <a:rPr lang="en-US"/>
              <a:pPr>
                <a:defRPr/>
              </a:pPr>
              <a:t>‹N›</a:t>
            </a:fld>
            <a:endParaRPr lang="en-US" dirty="0"/>
          </a:p>
        </p:txBody>
      </p:sp>
    </p:spTree>
    <p:extLst>
      <p:ext uri="{BB962C8B-B14F-4D97-AF65-F5344CB8AC3E}">
        <p14:creationId xmlns:p14="http://schemas.microsoft.com/office/powerpoint/2010/main" val="523421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C3BB0459-26FD-7248-9C09-9BAEF8174546}" type="slidenum">
              <a:rPr lang="en-US"/>
              <a:pPr>
                <a:defRPr/>
              </a:pPr>
              <a:t>‹N›</a:t>
            </a:fld>
            <a:endParaRPr lang="en-US" dirty="0"/>
          </a:p>
        </p:txBody>
      </p:sp>
      <p:sp>
        <p:nvSpPr>
          <p:cNvPr id="5" name="Date Placeholder 3"/>
          <p:cNvSpPr>
            <a:spLocks noGrp="1"/>
          </p:cNvSpPr>
          <p:nvPr>
            <p:ph type="dt" sz="half" idx="11"/>
          </p:nvPr>
        </p:nvSpPr>
        <p:spPr/>
        <p:txBody>
          <a:bodyPr/>
          <a:lstStyle>
            <a:lvl1pPr>
              <a:defRPr/>
            </a:lvl1pPr>
          </a:lstStyle>
          <a:p>
            <a:pPr>
              <a:defRPr/>
            </a:pPr>
            <a:fld id="{41D0B803-D54F-4D6D-9914-592E44377B13}" type="datetime1">
              <a:rPr lang="en-US" smtClean="0"/>
              <a:t>7/26/2018</a:t>
            </a:fld>
            <a:endParaRPr lang="en-US" dirty="0"/>
          </a:p>
        </p:txBody>
      </p:sp>
    </p:spTree>
    <p:extLst>
      <p:ext uri="{BB962C8B-B14F-4D97-AF65-F5344CB8AC3E}">
        <p14:creationId xmlns:p14="http://schemas.microsoft.com/office/powerpoint/2010/main" val="1195892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061DBC4B-18FA-4641-AED3-09167062A95C}" type="datetime1">
              <a:rPr lang="en-US"/>
              <a:pPr>
                <a:defRPr/>
              </a:pPr>
              <a:t>7/26/2018</a:t>
            </a:fld>
            <a:endParaRPr lang="en-US" dirty="0"/>
          </a:p>
        </p:txBody>
      </p:sp>
      <p:sp>
        <p:nvSpPr>
          <p:cNvPr id="12" name="Slide Number Placeholder 2"/>
          <p:cNvSpPr>
            <a:spLocks noGrp="1"/>
          </p:cNvSpPr>
          <p:nvPr>
            <p:ph type="sldNum" sz="quarter" idx="15"/>
          </p:nvPr>
        </p:nvSpPr>
        <p:spPr/>
        <p:txBody>
          <a:bodyPr/>
          <a:lstStyle>
            <a:lvl1pPr>
              <a:defRPr/>
            </a:lvl1pPr>
          </a:lstStyle>
          <a:p>
            <a:pPr>
              <a:defRPr/>
            </a:pPr>
            <a:fld id="{FA0FCE97-1E5D-3942-9893-29D29393C492}" type="slidenum">
              <a:rPr lang="en-US"/>
              <a:pPr>
                <a:defRPr/>
              </a:pPr>
              <a:t>‹N›</a:t>
            </a:fld>
            <a:endParaRPr lang="en-US" dirty="0"/>
          </a:p>
        </p:txBody>
      </p:sp>
    </p:spTree>
    <p:extLst>
      <p:ext uri="{BB962C8B-B14F-4D97-AF65-F5344CB8AC3E}">
        <p14:creationId xmlns:p14="http://schemas.microsoft.com/office/powerpoint/2010/main" val="3893624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 Content">
    <p:spTree>
      <p:nvGrpSpPr>
        <p:cNvPr id="1" name=""/>
        <p:cNvGrpSpPr/>
        <p:nvPr/>
      </p:nvGrpSpPr>
      <p:grpSpPr>
        <a:xfrm>
          <a:off x="0" y="0"/>
          <a:ext cx="0" cy="0"/>
          <a:chOff x="0" y="0"/>
          <a:chExt cx="0" cy="0"/>
        </a:xfrm>
      </p:grpSpPr>
      <p:sp>
        <p:nvSpPr>
          <p:cNvPr id="7" name="Title 6"/>
          <p:cNvSpPr>
            <a:spLocks noGrp="1"/>
          </p:cNvSpPr>
          <p:nvPr>
            <p:ph type="title"/>
          </p:nvPr>
        </p:nvSpPr>
        <p:spPr>
          <a:xfrm>
            <a:off x="365125" y="134938"/>
            <a:ext cx="8326438" cy="1076325"/>
          </a:xfrm>
          <a:prstGeom prst="rect">
            <a:avLst/>
          </a:prstGeom>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fld id="{7FFF47D3-E16D-4E7F-B982-1AB83926C04D}" type="slidenum">
              <a:rPr lang="en-US" smtClean="0"/>
              <a:t>‹N›</a:t>
            </a:fld>
            <a:endParaRPr lang="en-US"/>
          </a:p>
        </p:txBody>
      </p:sp>
      <p:sp>
        <p:nvSpPr>
          <p:cNvPr id="6" name="Date Placeholder 2"/>
          <p:cNvSpPr>
            <a:spLocks noGrp="1"/>
          </p:cNvSpPr>
          <p:nvPr>
            <p:ph type="dt" sz="half" idx="16"/>
          </p:nvPr>
        </p:nvSpPr>
        <p:spPr/>
        <p:txBody>
          <a:bodyPr/>
          <a:lstStyle>
            <a:lvl1pPr>
              <a:defRPr/>
            </a:lvl1pPr>
          </a:lstStyle>
          <a:p>
            <a:fld id="{ADE5F881-8631-4023-A3ED-31FA3B4ECF6D}" type="datetimeFigureOut">
              <a:rPr lang="en-US" smtClean="0"/>
              <a:t>7/26/2018</a:t>
            </a:fld>
            <a:endParaRPr lang="en-US"/>
          </a:p>
        </p:txBody>
      </p:sp>
    </p:spTree>
    <p:extLst>
      <p:ext uri="{BB962C8B-B14F-4D97-AF65-F5344CB8AC3E}">
        <p14:creationId xmlns:p14="http://schemas.microsoft.com/office/powerpoint/2010/main" val="3942666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a:xfrm>
            <a:off x="365125" y="134938"/>
            <a:ext cx="8326438" cy="1076325"/>
          </a:xfrm>
          <a:prstGeom prst="rect">
            <a:avLst/>
          </a:prstGeom>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pPr>
              <a:defRPr/>
            </a:pPr>
            <a:fld id="{DC1349FB-4A31-47A7-A581-25F4FA00A2AE}" type="slidenum">
              <a:rPr lang="en-US"/>
              <a:pPr>
                <a:defRPr/>
              </a:pPr>
              <a:t>‹N›</a:t>
            </a:fld>
            <a:endParaRPr lang="en-US"/>
          </a:p>
        </p:txBody>
      </p:sp>
      <p:sp>
        <p:nvSpPr>
          <p:cNvPr id="4" name="Date Placeholder 2"/>
          <p:cNvSpPr>
            <a:spLocks noGrp="1"/>
          </p:cNvSpPr>
          <p:nvPr>
            <p:ph type="dt" sz="half" idx="11"/>
          </p:nvPr>
        </p:nvSpPr>
        <p:spPr/>
        <p:txBody>
          <a:bodyPr/>
          <a:lstStyle>
            <a:lvl1pPr>
              <a:defRPr/>
            </a:lvl1pPr>
          </a:lstStyle>
          <a:p>
            <a:pPr>
              <a:defRPr/>
            </a:pPr>
            <a:fld id="{9BE3A38D-EC81-444B-9D1E-29799FBAAB21}" type="datetime1">
              <a:rPr lang="en-US"/>
              <a:pPr>
                <a:defRPr/>
              </a:pPr>
              <a:t>7/26/2018</a:t>
            </a:fld>
            <a:endParaRPr lang="en-US"/>
          </a:p>
        </p:txBody>
      </p:sp>
    </p:spTree>
    <p:extLst>
      <p:ext uri="{BB962C8B-B14F-4D97-AF65-F5344CB8AC3E}">
        <p14:creationId xmlns:p14="http://schemas.microsoft.com/office/powerpoint/2010/main" val="276609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7" name="Date Placeholder 1"/>
          <p:cNvSpPr>
            <a:spLocks noGrp="1"/>
          </p:cNvSpPr>
          <p:nvPr>
            <p:ph type="dt" sz="half" idx="18"/>
          </p:nvPr>
        </p:nvSpPr>
        <p:spPr/>
        <p:txBody>
          <a:bodyPr/>
          <a:lstStyle>
            <a:lvl1pPr>
              <a:defRPr/>
            </a:lvl1pPr>
          </a:lstStyle>
          <a:p>
            <a:pPr>
              <a:defRPr/>
            </a:pPr>
            <a:fld id="{AB4BF150-A3C3-104C-9179-59C0B0DE31A3}" type="datetime1">
              <a:rPr lang="en-US"/>
              <a:pPr>
                <a:defRPr/>
              </a:pPr>
              <a:t>7/26/2018</a:t>
            </a:fld>
            <a:endParaRPr lang="en-US" dirty="0"/>
          </a:p>
        </p:txBody>
      </p:sp>
      <p:sp>
        <p:nvSpPr>
          <p:cNvPr id="18" name="Slide Number Placeholder 2"/>
          <p:cNvSpPr>
            <a:spLocks noGrp="1"/>
          </p:cNvSpPr>
          <p:nvPr>
            <p:ph type="sldNum" sz="quarter" idx="19"/>
          </p:nvPr>
        </p:nvSpPr>
        <p:spPr/>
        <p:txBody>
          <a:bodyPr/>
          <a:lstStyle>
            <a:lvl1pPr>
              <a:defRPr/>
            </a:lvl1pPr>
          </a:lstStyle>
          <a:p>
            <a:pPr>
              <a:defRPr/>
            </a:pPr>
            <a:fld id="{E6EC6ACD-EA72-FB41-82BD-66EB6B610AEF}" type="slidenum">
              <a:rPr lang="en-US"/>
              <a:pPr>
                <a:defRPr/>
              </a:pPr>
              <a:t>‹N›</a:t>
            </a:fld>
            <a:endParaRPr lang="en-US" dirty="0"/>
          </a:p>
        </p:txBody>
      </p:sp>
    </p:spTree>
    <p:extLst>
      <p:ext uri="{BB962C8B-B14F-4D97-AF65-F5344CB8AC3E}">
        <p14:creationId xmlns:p14="http://schemas.microsoft.com/office/powerpoint/2010/main" val="125245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a:t>Drag picture to placeholder or click icon to add</a:t>
            </a:r>
            <a:endParaRPr lang="en-US" noProof="0" dirty="0"/>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5"/>
          </p:nvPr>
        </p:nvSpPr>
        <p:spPr/>
        <p:txBody>
          <a:bodyPr/>
          <a:lstStyle>
            <a:lvl1pPr>
              <a:defRPr/>
            </a:lvl1pPr>
          </a:lstStyle>
          <a:p>
            <a:pPr>
              <a:defRPr/>
            </a:pPr>
            <a:fld id="{6DBDE583-60AA-884C-A5CE-BF1B865B6032}" type="datetime1">
              <a:rPr lang="en-US"/>
              <a:pPr>
                <a:defRPr/>
              </a:pPr>
              <a:t>7/26/2018</a:t>
            </a:fld>
            <a:endParaRPr lang="en-US" dirty="0"/>
          </a:p>
        </p:txBody>
      </p:sp>
      <p:sp>
        <p:nvSpPr>
          <p:cNvPr id="13" name="Slide Number Placeholder 2"/>
          <p:cNvSpPr>
            <a:spLocks noGrp="1"/>
          </p:cNvSpPr>
          <p:nvPr>
            <p:ph type="sldNum" sz="quarter" idx="16"/>
          </p:nvPr>
        </p:nvSpPr>
        <p:spPr/>
        <p:txBody>
          <a:bodyPr/>
          <a:lstStyle>
            <a:lvl1pPr>
              <a:defRPr/>
            </a:lvl1pPr>
          </a:lstStyle>
          <a:p>
            <a:pPr>
              <a:defRPr/>
            </a:pPr>
            <a:fld id="{C080D3A5-9708-8F4C-8053-5C6766873F40}" type="slidenum">
              <a:rPr lang="en-US"/>
              <a:pPr>
                <a:defRPr/>
              </a:pPr>
              <a:t>‹N›</a:t>
            </a:fld>
            <a:endParaRPr lang="en-US" dirty="0"/>
          </a:p>
        </p:txBody>
      </p:sp>
    </p:spTree>
    <p:extLst>
      <p:ext uri="{BB962C8B-B14F-4D97-AF65-F5344CB8AC3E}">
        <p14:creationId xmlns:p14="http://schemas.microsoft.com/office/powerpoint/2010/main" val="75907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FF742EE6-F228-A848-AAD6-425DE94CFCF2}" type="slidenum">
              <a:rPr lang="en-US"/>
              <a:pPr>
                <a:defRPr/>
              </a:pPr>
              <a:t>‹N›</a:t>
            </a:fld>
            <a:endParaRPr lang="en-US" dirty="0"/>
          </a:p>
        </p:txBody>
      </p:sp>
      <p:sp>
        <p:nvSpPr>
          <p:cNvPr id="5" name="Date Placeholder 3"/>
          <p:cNvSpPr>
            <a:spLocks noGrp="1"/>
          </p:cNvSpPr>
          <p:nvPr>
            <p:ph type="dt" sz="half" idx="11"/>
          </p:nvPr>
        </p:nvSpPr>
        <p:spPr/>
        <p:txBody>
          <a:bodyPr/>
          <a:lstStyle>
            <a:lvl1pPr>
              <a:defRPr/>
            </a:lvl1pPr>
          </a:lstStyle>
          <a:p>
            <a:pPr>
              <a:defRPr/>
            </a:pPr>
            <a:fld id="{A93E3956-5BF0-9741-A8A0-EC870CD029F6}" type="datetime1">
              <a:rPr lang="en-US"/>
              <a:pPr>
                <a:defRPr/>
              </a:pPr>
              <a:t>7/26/2018</a:t>
            </a:fld>
            <a:endParaRPr lang="en-US" dirty="0"/>
          </a:p>
        </p:txBody>
      </p:sp>
    </p:spTree>
    <p:extLst>
      <p:ext uri="{BB962C8B-B14F-4D97-AF65-F5344CB8AC3E}">
        <p14:creationId xmlns:p14="http://schemas.microsoft.com/office/powerpoint/2010/main" val="171693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pPr>
              <a:defRPr/>
            </a:pPr>
            <a:fld id="{F0540D16-EBF5-0D44-A21F-B32E9F609578}" type="slidenum">
              <a:rPr lang="en-US"/>
              <a:pPr>
                <a:defRPr/>
              </a:pPr>
              <a:t>‹N›</a:t>
            </a:fld>
            <a:endParaRPr lang="en-US" dirty="0"/>
          </a:p>
        </p:txBody>
      </p:sp>
      <p:sp>
        <p:nvSpPr>
          <p:cNvPr id="4" name="Date Placeholder 2"/>
          <p:cNvSpPr>
            <a:spLocks noGrp="1"/>
          </p:cNvSpPr>
          <p:nvPr>
            <p:ph type="dt" sz="half" idx="11"/>
          </p:nvPr>
        </p:nvSpPr>
        <p:spPr/>
        <p:txBody>
          <a:bodyPr/>
          <a:lstStyle>
            <a:lvl1pPr>
              <a:defRPr/>
            </a:lvl1pPr>
          </a:lstStyle>
          <a:p>
            <a:pPr>
              <a:defRPr/>
            </a:pPr>
            <a:fld id="{18616975-30F2-B74D-B90F-E83C4C9562E7}" type="datetime1">
              <a:rPr lang="en-US"/>
              <a:pPr>
                <a:defRPr/>
              </a:pPr>
              <a:t>7/26/2018</a:t>
            </a:fld>
            <a:endParaRPr lang="en-US" dirty="0"/>
          </a:p>
        </p:txBody>
      </p:sp>
    </p:spTree>
    <p:extLst>
      <p:ext uri="{BB962C8B-B14F-4D97-AF65-F5344CB8AC3E}">
        <p14:creationId xmlns:p14="http://schemas.microsoft.com/office/powerpoint/2010/main" val="377729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image" Target="../media/image2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02B1F015-1154-6F45-9F5A-29B4836DF7ED}" type="slidenum">
              <a:rPr lang="en-US"/>
              <a:pPr>
                <a:defRPr/>
              </a:pPr>
              <a:t>‹N›</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C49DE922-2F34-1241-8A40-1B6D2996FA4E}" type="datetime1">
              <a:rPr lang="en-US"/>
              <a:pPr>
                <a:defRPr/>
              </a:pPr>
              <a:t>7/26/2018</a:t>
            </a:fld>
            <a:endParaRPr lang="en-US" dirty="0"/>
          </a:p>
        </p:txBody>
      </p:sp>
      <p:pic>
        <p:nvPicPr>
          <p:cNvPr id="1029" name="Picture 6" descr="ieee_blue_R0G102B161-lg.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377113" y="6226175"/>
            <a:ext cx="13938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8 FEB 2013</a:t>
            </a:r>
          </a:p>
        </p:txBody>
      </p:sp>
      <p:sp>
        <p:nvSpPr>
          <p:cNvPr id="1031"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C:\Xeirwn\2Delete\IEEE\r8logo_high_res_transparent.png"/>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437411" y="6168751"/>
            <a:ext cx="2269179" cy="55272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5" r:id="rId1"/>
    <p:sldLayoutId id="2147483687" r:id="rId2"/>
    <p:sldLayoutId id="2147483696" r:id="rId3"/>
    <p:sldLayoutId id="2147483697" r:id="rId4"/>
    <p:sldLayoutId id="2147483698" r:id="rId5"/>
    <p:sldLayoutId id="2147483699" r:id="rId6"/>
    <p:sldLayoutId id="2147483700" r:id="rId7"/>
    <p:sldLayoutId id="2147483701" r:id="rId8"/>
    <p:sldLayoutId id="2147483688" r:id="rId9"/>
    <p:sldLayoutId id="2147483689" r:id="rId10"/>
    <p:sldLayoutId id="2147483690" r:id="rId11"/>
    <p:sldLayoutId id="2147483691" r:id="rId12"/>
    <p:sldLayoutId id="2147483692" r:id="rId13"/>
    <p:sldLayoutId id="2147483693" r:id="rId14"/>
    <p:sldLayoutId id="2147483694" r:id="rId15"/>
    <p:sldLayoutId id="2147483702" r:id="rId16"/>
  </p:sldLayoutIdLst>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1"/>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1219200" y="6172200"/>
            <a:ext cx="31242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fld id="{3164F6C1-BA9A-4A1F-9FC2-A56973DE76CD}" type="datetime1">
              <a:rPr lang="en-US" altLang="en-US"/>
              <a:pPr/>
              <a:t>7/26/2018</a:t>
            </a:fld>
            <a:endParaRPr lang="en-US" altLang="en-US"/>
          </a:p>
        </p:txBody>
      </p:sp>
      <p:sp>
        <p:nvSpPr>
          <p:cNvPr id="11" name="Slide Number Placeholder 10"/>
          <p:cNvSpPr>
            <a:spLocks noGrp="1"/>
          </p:cNvSpPr>
          <p:nvPr>
            <p:ph type="sldNum" sz="quarter" idx="4"/>
          </p:nvPr>
        </p:nvSpPr>
        <p:spPr>
          <a:xfrm>
            <a:off x="533400" y="6172200"/>
            <a:ext cx="6858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defRPr>
            </a:lvl1pPr>
          </a:lstStyle>
          <a:p>
            <a:fld id="{4C68B8A6-A546-47E7-AB95-F35F23F1F709}" type="slidenum">
              <a:rPr lang="en-US" altLang="en-US"/>
              <a:pPr/>
              <a:t>‹N›</a:t>
            </a:fld>
            <a:endParaRPr lang="en-US" altLang="en-US"/>
          </a:p>
        </p:txBody>
      </p:sp>
      <p:pic>
        <p:nvPicPr>
          <p:cNvPr id="1030" name="Picture 7" descr="IEEE_TAG_BLUE.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5924550"/>
            <a:ext cx="9144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48218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hf hdr="0" ftr="0"/>
  <p:txStyles>
    <p:titleStyle>
      <a:lvl1pPr algn="l" rtl="0" eaLnBrk="0" fontAlgn="base" hangingPunct="0">
        <a:spcBef>
          <a:spcPct val="0"/>
        </a:spcBef>
        <a:spcAft>
          <a:spcPct val="0"/>
        </a:spcAft>
        <a:defRPr sz="3200" b="1">
          <a:solidFill>
            <a:schemeClr val="tx2"/>
          </a:solidFill>
          <a:latin typeface="+mj-lt"/>
          <a:ea typeface="MS PGothic" panose="020B0600070205080204" pitchFamily="34" charset="-128"/>
          <a:cs typeface="ＭＳ Ｐゴシック" pitchFamily="-112" charset="-128"/>
        </a:defRPr>
      </a:lvl1pPr>
      <a:lvl2pPr algn="l" rtl="0" eaLnBrk="0" fontAlgn="base" hangingPunct="0">
        <a:spcBef>
          <a:spcPct val="0"/>
        </a:spcBef>
        <a:spcAft>
          <a:spcPct val="0"/>
        </a:spcAft>
        <a:defRPr sz="3200" b="1">
          <a:solidFill>
            <a:schemeClr val="tx2"/>
          </a:solidFill>
          <a:latin typeface="Verdana" pitchFamily="-112" charset="0"/>
          <a:ea typeface="MS PGothic" panose="020B0600070205080204" pitchFamily="34" charset="-128"/>
          <a:cs typeface="ＭＳ Ｐゴシック" pitchFamily="28" charset="-128"/>
        </a:defRPr>
      </a:lvl2pPr>
      <a:lvl3pPr algn="l" rtl="0" eaLnBrk="0" fontAlgn="base" hangingPunct="0">
        <a:spcBef>
          <a:spcPct val="0"/>
        </a:spcBef>
        <a:spcAft>
          <a:spcPct val="0"/>
        </a:spcAft>
        <a:defRPr sz="3200" b="1">
          <a:solidFill>
            <a:schemeClr val="tx2"/>
          </a:solidFill>
          <a:latin typeface="Verdana" pitchFamily="-112" charset="0"/>
          <a:ea typeface="MS PGothic" panose="020B0600070205080204" pitchFamily="34" charset="-128"/>
          <a:cs typeface="ＭＳ Ｐゴシック" pitchFamily="28" charset="-128"/>
        </a:defRPr>
      </a:lvl3pPr>
      <a:lvl4pPr algn="l" rtl="0" eaLnBrk="0" fontAlgn="base" hangingPunct="0">
        <a:spcBef>
          <a:spcPct val="0"/>
        </a:spcBef>
        <a:spcAft>
          <a:spcPct val="0"/>
        </a:spcAft>
        <a:defRPr sz="3200" b="1">
          <a:solidFill>
            <a:schemeClr val="tx2"/>
          </a:solidFill>
          <a:latin typeface="Verdana" pitchFamily="-112" charset="0"/>
          <a:ea typeface="MS PGothic" panose="020B0600070205080204" pitchFamily="34" charset="-128"/>
          <a:cs typeface="ＭＳ Ｐゴシック" pitchFamily="28" charset="-128"/>
        </a:defRPr>
      </a:lvl4pPr>
      <a:lvl5pPr algn="l" rtl="0" eaLnBrk="0" fontAlgn="base" hangingPunct="0">
        <a:spcBef>
          <a:spcPct val="0"/>
        </a:spcBef>
        <a:spcAft>
          <a:spcPct val="0"/>
        </a:spcAft>
        <a:defRPr sz="3200" b="1">
          <a:solidFill>
            <a:schemeClr val="tx2"/>
          </a:solidFill>
          <a:latin typeface="Verdana" pitchFamily="-112" charset="0"/>
          <a:ea typeface="MS PGothic" panose="020B0600070205080204" pitchFamily="34" charset="-128"/>
          <a:cs typeface="ＭＳ Ｐゴシック" pitchFamily="28" charset="-128"/>
        </a:defRPr>
      </a:lvl5pPr>
      <a:lvl6pPr marL="4572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6pPr>
      <a:lvl7pPr marL="9144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7pPr>
      <a:lvl8pPr marL="13716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8pPr>
      <a:lvl9pPr marL="1828800" algn="l" rtl="0" eaLnBrk="1" fontAlgn="base" hangingPunct="1">
        <a:spcBef>
          <a:spcPct val="0"/>
        </a:spcBef>
        <a:spcAft>
          <a:spcPct val="0"/>
        </a:spcAft>
        <a:defRPr sz="3600" b="1">
          <a:solidFill>
            <a:schemeClr val="tx2"/>
          </a:solidFill>
          <a:latin typeface="Arial" pitchFamily="28" charset="0"/>
          <a:ea typeface="ＭＳ Ｐゴシック" pitchFamily="28" charset="-128"/>
          <a:cs typeface="ＭＳ Ｐゴシック" pitchFamily="28" charset="-128"/>
        </a:defRPr>
      </a:lvl9pPr>
    </p:titleStyle>
    <p:bodyStyle>
      <a:lvl1pPr marL="342900" indent="-342900" algn="l" rtl="0" eaLnBrk="0" fontAlgn="base" hangingPunct="0">
        <a:spcBef>
          <a:spcPct val="20000"/>
        </a:spcBef>
        <a:spcAft>
          <a:spcPct val="0"/>
        </a:spcAft>
        <a:buClr>
          <a:schemeClr val="bg2"/>
        </a:buClr>
        <a:buSzPct val="80000"/>
        <a:buBlip>
          <a:blip r:embed="rId21"/>
        </a:buBlip>
        <a:defRPr sz="2800">
          <a:solidFill>
            <a:schemeClr val="tx1"/>
          </a:solidFill>
          <a:latin typeface="+mn-lt"/>
          <a:ea typeface="MS PGothic" panose="020B0600070205080204" pitchFamily="34" charset="-128"/>
          <a:cs typeface="ＭＳ Ｐゴシック" pitchFamily="-112" charset="-128"/>
        </a:defRPr>
      </a:lvl1pPr>
      <a:lvl2pPr marL="742950" indent="-285750" algn="l" rtl="0" eaLnBrk="0" fontAlgn="base" hangingPunct="0">
        <a:spcBef>
          <a:spcPct val="20000"/>
        </a:spcBef>
        <a:spcAft>
          <a:spcPct val="0"/>
        </a:spcAft>
        <a:buClr>
          <a:srgbClr val="595959"/>
        </a:buClr>
        <a:buChar char="–"/>
        <a:defRPr sz="2600">
          <a:solidFill>
            <a:schemeClr val="tx1"/>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lr>
          <a:srgbClr val="595959"/>
        </a:buClr>
        <a:buFont typeface="Wingdings" panose="05000000000000000000" pitchFamily="2" charset="2"/>
        <a:buChar char="§"/>
        <a:defRPr sz="2200">
          <a:solidFill>
            <a:schemeClr val="tx1"/>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lr>
          <a:srgbClr val="595959"/>
        </a:buClr>
        <a:buChar char="–"/>
        <a:defRPr sz="2000">
          <a:solidFill>
            <a:schemeClr val="tx1"/>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lr>
          <a:srgbClr val="595959"/>
        </a:buClr>
        <a:buFont typeface="Wingdings" panose="05000000000000000000" pitchFamily="2" charset="2"/>
        <a:buChar char="§"/>
        <a:defRPr>
          <a:solidFill>
            <a:schemeClr val="tx1"/>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8"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444366" y="6356350"/>
            <a:ext cx="358609"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60BC5383-B22C-A746-A4AF-C32103C6BFA6}" type="slidenum">
              <a:rPr lang="en-US" smtClean="0"/>
              <a:pPr/>
              <a:t>‹N›</a:t>
            </a:fld>
            <a:endParaRPr lang="en-US" dirty="0"/>
          </a:p>
        </p:txBody>
      </p:sp>
      <p:sp>
        <p:nvSpPr>
          <p:cNvPr id="3" name="Date Placeholder 2"/>
          <p:cNvSpPr>
            <a:spLocks noGrp="1"/>
          </p:cNvSpPr>
          <p:nvPr>
            <p:ph type="dt" sz="half" idx="2"/>
          </p:nvPr>
        </p:nvSpPr>
        <p:spPr>
          <a:xfrm>
            <a:off x="865777" y="6356350"/>
            <a:ext cx="1642533"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014ADE90-EC6F-724D-92C6-B4F354F44863}" type="datetime1">
              <a:rPr lang="en-US" smtClean="0"/>
              <a:pPr/>
              <a:t>7/26/2018</a:t>
            </a:fld>
            <a:endParaRPr lang="en-US" dirty="0"/>
          </a:p>
        </p:txBody>
      </p:sp>
      <p:pic>
        <p:nvPicPr>
          <p:cNvPr id="7" name="Picture 6" descr="ieee_blue_R0G102B161-lg.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76834" y="6225514"/>
            <a:ext cx="1393338" cy="406436"/>
          </a:xfrm>
          <a:prstGeom prst="rect">
            <a:avLst/>
          </a:prstGeom>
        </p:spPr>
      </p:pic>
      <p:sp>
        <p:nvSpPr>
          <p:cNvPr id="4" name="Rectangle 3"/>
          <p:cNvSpPr/>
          <p:nvPr userDrawn="1"/>
        </p:nvSpPr>
        <p:spPr>
          <a:xfrm rot="16200000">
            <a:off x="9737548" y="6198899"/>
            <a:ext cx="1133536" cy="184666"/>
          </a:xfrm>
          <a:prstGeom prst="rect">
            <a:avLst/>
          </a:prstGeom>
        </p:spPr>
        <p:txBody>
          <a:bodyPr wrap="square">
            <a:spAutoFit/>
          </a:bodyPr>
          <a:lstStyle/>
          <a:p>
            <a:r>
              <a:rPr lang="en-US" sz="600" kern="1200" dirty="0">
                <a:solidFill>
                  <a:schemeClr val="bg1">
                    <a:lumMod val="50000"/>
                  </a:schemeClr>
                </a:solidFill>
                <a:latin typeface="+mn-lt"/>
                <a:ea typeface="+mn-ea"/>
                <a:cs typeface="+mn-cs"/>
              </a:rPr>
              <a:t>12-CRS-0106 12/12 </a:t>
            </a:r>
            <a:endParaRPr lang="en-US" sz="600" dirty="0">
              <a:solidFill>
                <a:schemeClr val="bg1">
                  <a:lumMod val="50000"/>
                </a:schemeClr>
              </a:solidFill>
            </a:endParaRPr>
          </a:p>
        </p:txBody>
      </p:sp>
    </p:spTree>
    <p:extLst>
      <p:ext uri="{BB962C8B-B14F-4D97-AF65-F5344CB8AC3E}">
        <p14:creationId xmlns:p14="http://schemas.microsoft.com/office/powerpoint/2010/main" val="184331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0.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9.png"/><Relationship Id="rId5" Type="http://schemas.openxmlformats.org/officeDocument/2006/relationships/diagramQuickStyle" Target="../diagrams/quickStyle3.xml"/><Relationship Id="rId10" Type="http://schemas.openxmlformats.org/officeDocument/2006/relationships/image" Target="../media/image38.png"/><Relationship Id="rId4" Type="http://schemas.openxmlformats.org/officeDocument/2006/relationships/diagramLayout" Target="../diagrams/layout3.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C4B818F6-E4CF-F44F-9546-9E645745843E}" type="slidenum">
              <a:rPr lang="en-US"/>
              <a:pPr>
                <a:defRPr/>
              </a:pPr>
              <a:t>1</a:t>
            </a:fld>
            <a:endParaRPr lang="en-US" dirty="0"/>
          </a:p>
        </p:txBody>
      </p:sp>
      <p:sp>
        <p:nvSpPr>
          <p:cNvPr id="4" name="Title 3"/>
          <p:cNvSpPr>
            <a:spLocks noGrp="1"/>
          </p:cNvSpPr>
          <p:nvPr>
            <p:ph type="ctrTitle"/>
          </p:nvPr>
        </p:nvSpPr>
        <p:spPr>
          <a:xfrm>
            <a:off x="1" y="2989189"/>
            <a:ext cx="9144000" cy="765175"/>
          </a:xfrm>
        </p:spPr>
        <p:txBody>
          <a:bodyPr rtlCol="0">
            <a:noAutofit/>
          </a:bodyPr>
          <a:lstStyle/>
          <a:p>
            <a:pPr algn="ctr" fontAlgn="auto">
              <a:spcAft>
                <a:spcPts val="0"/>
              </a:spcAft>
              <a:defRPr/>
            </a:pPr>
            <a:r>
              <a:rPr lang="en-US" sz="1800" dirty="0">
                <a:ea typeface="+mj-ea"/>
                <a:cs typeface="+mj-cs"/>
              </a:rPr>
              <a:t>Italy Chapter of the IEEE Sensors Council: objectives and opportunities for students and a case study on the combined use of force, ultrasound and vision sensors for anatomopathological analyses in the IMEROS project</a:t>
            </a:r>
          </a:p>
        </p:txBody>
      </p:sp>
      <p:sp>
        <p:nvSpPr>
          <p:cNvPr id="10244" name="Subtitle 4"/>
          <p:cNvSpPr>
            <a:spLocks noGrp="1"/>
          </p:cNvSpPr>
          <p:nvPr>
            <p:ph type="subTitle" idx="1"/>
          </p:nvPr>
        </p:nvSpPr>
        <p:spPr>
          <a:xfrm>
            <a:off x="361631" y="3948493"/>
            <a:ext cx="5328000" cy="432470"/>
          </a:xfrm>
        </p:spPr>
        <p:txBody>
          <a:bodyPr/>
          <a:lstStyle/>
          <a:p>
            <a:r>
              <a:rPr lang="en-US" dirty="0">
                <a:latin typeface="Verdana" charset="0"/>
                <a:cs typeface="Verdana" charset="0"/>
              </a:rPr>
              <a:t>Calogero Maria Oddo</a:t>
            </a:r>
          </a:p>
          <a:p>
            <a:r>
              <a:rPr lang="en-US" dirty="0">
                <a:latin typeface="Verdana" charset="0"/>
                <a:cs typeface="Verdana" charset="0"/>
              </a:rPr>
              <a:t>calogero.oddo@santannapisa.it</a:t>
            </a:r>
          </a:p>
        </p:txBody>
      </p:sp>
      <p:sp>
        <p:nvSpPr>
          <p:cNvPr id="10245" name="Text Placeholder 5"/>
          <p:cNvSpPr>
            <a:spLocks noGrp="1"/>
          </p:cNvSpPr>
          <p:nvPr>
            <p:ph type="body" sz="quarter" idx="13"/>
          </p:nvPr>
        </p:nvSpPr>
        <p:spPr>
          <a:xfrm>
            <a:off x="542290" y="5422113"/>
            <a:ext cx="7916862" cy="377825"/>
          </a:xfrm>
        </p:spPr>
        <p:txBody>
          <a:bodyPr/>
          <a:lstStyle/>
          <a:p>
            <a:pPr algn="ctr"/>
            <a:r>
              <a:rPr lang="en-US" dirty="0" err="1">
                <a:latin typeface="Verdana" charset="0"/>
              </a:rPr>
              <a:t>Bressanone</a:t>
            </a:r>
            <a:r>
              <a:rPr lang="en-US" dirty="0">
                <a:latin typeface="Verdana" charset="0"/>
              </a:rPr>
              <a:t>, July 26, 2018</a:t>
            </a:r>
          </a:p>
        </p:txBody>
      </p:sp>
      <p:pic>
        <p:nvPicPr>
          <p:cNvPr id="7" name="Immagine 2">
            <a:extLst>
              <a:ext uri="{FF2B5EF4-FFF2-40B4-BE49-F238E27FC236}">
                <a16:creationId xmlns:a16="http://schemas.microsoft.com/office/drawing/2014/main" id="{47B1835D-82E7-4EF7-8F3E-3FF8AA2EE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8F5813D-E093-4F9C-9D00-3359E7175BB4}"/>
              </a:ext>
            </a:extLst>
          </p:cNvPr>
          <p:cNvPicPr>
            <a:picLocks noChangeAspect="1"/>
          </p:cNvPicPr>
          <p:nvPr/>
        </p:nvPicPr>
        <p:blipFill>
          <a:blip r:embed="rId3"/>
          <a:stretch>
            <a:fillRect/>
          </a:stretch>
        </p:blipFill>
        <p:spPr>
          <a:xfrm>
            <a:off x="56797" y="6073889"/>
            <a:ext cx="1554869" cy="7618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sz="3600" i="1" dirty="0">
                <a:latin typeface="Verdana" pitchFamily="34" charset="0"/>
                <a:ea typeface="ＭＳ Ｐゴシック" pitchFamily="34" charset="-128"/>
                <a:cs typeface="Verdana" pitchFamily="34" charset="0"/>
              </a:rPr>
              <a:t>Societies</a:t>
            </a:r>
            <a:endParaRPr lang="en-US" i="1" dirty="0">
              <a:latin typeface="Verdana" pitchFamily="34" charset="0"/>
              <a:ea typeface="ＭＳ Ｐゴシック" pitchFamily="34" charset="-128"/>
              <a:cs typeface="Verdana" pitchFamily="34" charset="0"/>
            </a:endParaRPr>
          </a:p>
        </p:txBody>
      </p:sp>
      <p:sp>
        <p:nvSpPr>
          <p:cNvPr id="3" name="Content Placeholder 2"/>
          <p:cNvSpPr>
            <a:spLocks noGrp="1"/>
          </p:cNvSpPr>
          <p:nvPr>
            <p:ph sz="half" idx="11"/>
          </p:nvPr>
        </p:nvSpPr>
        <p:spPr/>
        <p:txBody>
          <a:bodyPr/>
          <a:lstStyle/>
          <a:p>
            <a:pPr>
              <a:spcBef>
                <a:spcPts val="100"/>
              </a:spcBef>
            </a:pPr>
            <a:r>
              <a:rPr lang="en-US" sz="2000" dirty="0"/>
              <a:t>Photonics</a:t>
            </a:r>
          </a:p>
          <a:p>
            <a:pPr>
              <a:spcBef>
                <a:spcPts val="100"/>
              </a:spcBef>
            </a:pPr>
            <a:r>
              <a:rPr lang="en-US" sz="2000" dirty="0"/>
              <a:t>Power Electronics</a:t>
            </a:r>
          </a:p>
          <a:p>
            <a:pPr>
              <a:spcBef>
                <a:spcPts val="100"/>
              </a:spcBef>
            </a:pPr>
            <a:r>
              <a:rPr lang="en-US" sz="2000" dirty="0"/>
              <a:t>Power &amp; Energy</a:t>
            </a:r>
          </a:p>
          <a:p>
            <a:pPr>
              <a:spcBef>
                <a:spcPts val="100"/>
              </a:spcBef>
            </a:pPr>
            <a:r>
              <a:rPr lang="en-US" sz="2000" dirty="0"/>
              <a:t>Product Safety Engineering</a:t>
            </a:r>
          </a:p>
          <a:p>
            <a:pPr>
              <a:spcBef>
                <a:spcPts val="100"/>
              </a:spcBef>
            </a:pPr>
            <a:r>
              <a:rPr lang="en-US" sz="2000" dirty="0"/>
              <a:t>Professional Communication</a:t>
            </a:r>
          </a:p>
          <a:p>
            <a:pPr>
              <a:spcBef>
                <a:spcPts val="100"/>
              </a:spcBef>
            </a:pPr>
            <a:r>
              <a:rPr lang="en-US" sz="2000" dirty="0"/>
              <a:t>Reliability</a:t>
            </a:r>
          </a:p>
          <a:p>
            <a:pPr>
              <a:spcBef>
                <a:spcPts val="100"/>
              </a:spcBef>
            </a:pPr>
            <a:r>
              <a:rPr lang="en-US" sz="2000" dirty="0"/>
              <a:t>Robotics &amp; Automation</a:t>
            </a:r>
          </a:p>
          <a:p>
            <a:pPr>
              <a:spcBef>
                <a:spcPts val="100"/>
              </a:spcBef>
            </a:pPr>
            <a:r>
              <a:rPr lang="en-US" sz="2000" dirty="0"/>
              <a:t>Signal Processing</a:t>
            </a:r>
          </a:p>
          <a:p>
            <a:pPr>
              <a:spcBef>
                <a:spcPts val="100"/>
              </a:spcBef>
            </a:pPr>
            <a:r>
              <a:rPr lang="en-US" sz="2000" dirty="0"/>
              <a:t>Social Implications of Technology</a:t>
            </a:r>
          </a:p>
          <a:p>
            <a:pPr>
              <a:spcBef>
                <a:spcPts val="100"/>
              </a:spcBef>
            </a:pPr>
            <a:r>
              <a:rPr lang="en-US" sz="2000" dirty="0"/>
              <a:t>Solid-State Circuits</a:t>
            </a:r>
          </a:p>
          <a:p>
            <a:pPr>
              <a:spcBef>
                <a:spcPts val="100"/>
              </a:spcBef>
            </a:pPr>
            <a:r>
              <a:rPr lang="en-US" sz="2000" dirty="0"/>
              <a:t>Systems, Man, &amp; Cybernetics</a:t>
            </a:r>
          </a:p>
          <a:p>
            <a:pPr>
              <a:spcBef>
                <a:spcPts val="100"/>
              </a:spcBef>
            </a:pPr>
            <a:r>
              <a:rPr lang="en-US" sz="2000" dirty="0" err="1"/>
              <a:t>Ultrasonics</a:t>
            </a:r>
            <a:r>
              <a:rPr lang="en-US" sz="2000" dirty="0"/>
              <a:t>, Ferroelectrics, &amp; Frequency Control</a:t>
            </a:r>
          </a:p>
          <a:p>
            <a:pPr>
              <a:spcBef>
                <a:spcPts val="100"/>
              </a:spcBef>
            </a:pPr>
            <a:r>
              <a:rPr lang="en-US" sz="2000" dirty="0"/>
              <a:t>Vehicular Technology</a:t>
            </a:r>
          </a:p>
        </p:txBody>
      </p:sp>
    </p:spTree>
    <p:extLst>
      <p:ext uri="{BB962C8B-B14F-4D97-AF65-F5344CB8AC3E}">
        <p14:creationId xmlns:p14="http://schemas.microsoft.com/office/powerpoint/2010/main" val="1403490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sz="3600" i="1" dirty="0">
                <a:latin typeface="Verdana" pitchFamily="34" charset="0"/>
                <a:ea typeface="ＭＳ Ｐゴシック" pitchFamily="34" charset="-128"/>
                <a:cs typeface="Verdana" pitchFamily="34" charset="0"/>
              </a:rPr>
              <a:t>Technical Councils</a:t>
            </a:r>
            <a:endParaRPr lang="en-US" i="1" dirty="0">
              <a:latin typeface="Verdana" pitchFamily="34" charset="0"/>
              <a:ea typeface="ＭＳ Ｐゴシック" pitchFamily="34" charset="-128"/>
              <a:cs typeface="Verdana" pitchFamily="34" charset="0"/>
            </a:endParaRPr>
          </a:p>
        </p:txBody>
      </p:sp>
      <p:sp>
        <p:nvSpPr>
          <p:cNvPr id="3" name="Content Placeholder 2"/>
          <p:cNvSpPr>
            <a:spLocks noGrp="1"/>
          </p:cNvSpPr>
          <p:nvPr>
            <p:ph sz="half" idx="11"/>
          </p:nvPr>
        </p:nvSpPr>
        <p:spPr/>
        <p:txBody>
          <a:bodyPr/>
          <a:lstStyle/>
          <a:p>
            <a:pPr>
              <a:spcBef>
                <a:spcPts val="1200"/>
              </a:spcBef>
            </a:pPr>
            <a:r>
              <a:rPr lang="en-US" sz="2000" dirty="0"/>
              <a:t>Biometrics</a:t>
            </a:r>
          </a:p>
          <a:p>
            <a:pPr>
              <a:spcBef>
                <a:spcPts val="1200"/>
              </a:spcBef>
            </a:pPr>
            <a:r>
              <a:rPr lang="en-US" sz="2000" dirty="0"/>
              <a:t>Electronic Design Automation</a:t>
            </a:r>
          </a:p>
          <a:p>
            <a:pPr>
              <a:spcBef>
                <a:spcPts val="1200"/>
              </a:spcBef>
            </a:pPr>
            <a:r>
              <a:rPr lang="en-US" sz="2000" dirty="0"/>
              <a:t>Nanotechnology</a:t>
            </a:r>
          </a:p>
          <a:p>
            <a:pPr>
              <a:spcBef>
                <a:spcPts val="1200"/>
              </a:spcBef>
            </a:pPr>
            <a:r>
              <a:rPr lang="en-US" sz="2000" dirty="0"/>
              <a:t>Sensors</a:t>
            </a:r>
          </a:p>
          <a:p>
            <a:pPr>
              <a:spcBef>
                <a:spcPts val="1200"/>
              </a:spcBef>
            </a:pPr>
            <a:r>
              <a:rPr lang="en-US" sz="2000" dirty="0"/>
              <a:t>Superconductivity</a:t>
            </a:r>
          </a:p>
          <a:p>
            <a:pPr>
              <a:spcBef>
                <a:spcPts val="1200"/>
              </a:spcBef>
            </a:pPr>
            <a:r>
              <a:rPr lang="en-US" sz="2000" dirty="0"/>
              <a:t>Systems</a:t>
            </a:r>
          </a:p>
          <a:p>
            <a:pPr>
              <a:spcBef>
                <a:spcPts val="1200"/>
              </a:spcBef>
            </a:pPr>
            <a:r>
              <a:rPr lang="en-US" sz="2000" dirty="0"/>
              <a:t>Technology Management</a:t>
            </a:r>
          </a:p>
        </p:txBody>
      </p:sp>
    </p:spTree>
    <p:extLst>
      <p:ext uri="{BB962C8B-B14F-4D97-AF65-F5344CB8AC3E}">
        <p14:creationId xmlns:p14="http://schemas.microsoft.com/office/powerpoint/2010/main" val="4173706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Society/Technical Council Chapters</a:t>
            </a:r>
          </a:p>
        </p:txBody>
      </p:sp>
      <p:sp>
        <p:nvSpPr>
          <p:cNvPr id="3" name="Content Placeholder 2"/>
          <p:cNvSpPr>
            <a:spLocks noGrp="1"/>
          </p:cNvSpPr>
          <p:nvPr>
            <p:ph sz="half" idx="11"/>
          </p:nvPr>
        </p:nvSpPr>
        <p:spPr/>
        <p:txBody>
          <a:bodyPr/>
          <a:lstStyle/>
          <a:p>
            <a:r>
              <a:rPr lang="en-US" sz="2000" dirty="0"/>
              <a:t>Technical community within a specific geographic area</a:t>
            </a:r>
          </a:p>
          <a:p>
            <a:r>
              <a:rPr lang="en-US" sz="2000" dirty="0"/>
              <a:t>Consist of members from one or more IEEE </a:t>
            </a:r>
            <a:r>
              <a:rPr lang="en-US" sz="2000" i="1" dirty="0"/>
              <a:t>Societies/Technical Councils </a:t>
            </a:r>
            <a:r>
              <a:rPr lang="en-US" sz="2000" dirty="0"/>
              <a:t>who share technical interests and geographical proximity</a:t>
            </a:r>
          </a:p>
          <a:p>
            <a:r>
              <a:rPr lang="en-US" sz="2000" i="1" dirty="0"/>
              <a:t>Chapter </a:t>
            </a:r>
            <a:r>
              <a:rPr lang="en-US" sz="2000" dirty="0"/>
              <a:t>activities include:</a:t>
            </a:r>
          </a:p>
          <a:p>
            <a:pPr lvl="1"/>
            <a:r>
              <a:rPr lang="en-US" sz="1600" dirty="0"/>
              <a:t>Guest speakers</a:t>
            </a:r>
          </a:p>
          <a:p>
            <a:pPr lvl="1"/>
            <a:r>
              <a:rPr lang="en-US" sz="1600" dirty="0"/>
              <a:t>Workshops</a:t>
            </a:r>
          </a:p>
          <a:p>
            <a:pPr lvl="1"/>
            <a:r>
              <a:rPr lang="en-US" sz="1600" dirty="0"/>
              <a:t>Seminars</a:t>
            </a:r>
          </a:p>
          <a:p>
            <a:pPr lvl="1"/>
            <a:r>
              <a:rPr lang="en-US" sz="1600" dirty="0"/>
              <a:t>Conferences</a:t>
            </a:r>
          </a:p>
          <a:p>
            <a:pPr lvl="1"/>
            <a:r>
              <a:rPr lang="en-US" sz="1600" dirty="0"/>
              <a:t>Tutorials</a:t>
            </a:r>
          </a:p>
          <a:p>
            <a:r>
              <a:rPr lang="en-US" sz="2000" dirty="0"/>
              <a:t>Foundation</a:t>
            </a:r>
          </a:p>
          <a:p>
            <a:pPr lvl="1"/>
            <a:r>
              <a:rPr lang="en-US" sz="1600" dirty="0"/>
              <a:t>Chapters are established via a petition and subsequent review</a:t>
            </a:r>
          </a:p>
        </p:txBody>
      </p:sp>
    </p:spTree>
    <p:extLst>
      <p:ext uri="{BB962C8B-B14F-4D97-AF65-F5344CB8AC3E}">
        <p14:creationId xmlns:p14="http://schemas.microsoft.com/office/powerpoint/2010/main" val="49653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13</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IEEE Sensors Council</a:t>
            </a:r>
            <a:endParaRPr lang="en-US" dirty="0">
              <a:latin typeface="Verdana" charset="0"/>
            </a:endParaRPr>
          </a:p>
        </p:txBody>
      </p:sp>
      <p:sp>
        <p:nvSpPr>
          <p:cNvPr id="11268" name="Content Placeholder 4"/>
          <p:cNvSpPr>
            <a:spLocks noGrp="1"/>
          </p:cNvSpPr>
          <p:nvPr>
            <p:ph sz="quarter" idx="14"/>
          </p:nvPr>
        </p:nvSpPr>
        <p:spPr>
          <a:xfrm>
            <a:off x="365125" y="1493832"/>
            <a:ext cx="8707252" cy="5227643"/>
          </a:xfrm>
        </p:spPr>
        <p:txBody>
          <a:bodyPr/>
          <a:lstStyle/>
          <a:p>
            <a:pPr fontAlgn="t">
              <a:buNone/>
            </a:pPr>
            <a:r>
              <a:rPr lang="en-US" sz="2800" b="1" dirty="0">
                <a:solidFill>
                  <a:schemeClr val="tx2"/>
                </a:solidFill>
                <a:latin typeface="Verdana" panose="020B0604030504040204" pitchFamily="34" charset="0"/>
              </a:rPr>
              <a:t>IEEE Sensors Council</a:t>
            </a:r>
          </a:p>
          <a:p>
            <a:pPr>
              <a:lnSpc>
                <a:spcPct val="114000"/>
              </a:lnSpc>
              <a:spcBef>
                <a:spcPct val="0"/>
              </a:spcBef>
              <a:buSzTx/>
              <a:buFont typeface="Arial" panose="020B0604020202020204" pitchFamily="34" charset="0"/>
              <a:buChar char="•"/>
            </a:pPr>
            <a:r>
              <a:rPr lang="en-US" altLang="it-IT" sz="2200" b="1" dirty="0">
                <a:solidFill>
                  <a:schemeClr val="tx2"/>
                </a:solidFill>
                <a:latin typeface="Verdana" panose="020B0604030504040204" pitchFamily="34" charset="0"/>
              </a:rPr>
              <a:t>Founded in 1998 by 14 IEEE societies</a:t>
            </a:r>
          </a:p>
          <a:p>
            <a:pPr>
              <a:lnSpc>
                <a:spcPct val="114000"/>
              </a:lnSpc>
              <a:spcBef>
                <a:spcPct val="0"/>
              </a:spcBef>
              <a:buSzTx/>
              <a:buFont typeface="Arial" panose="020B0604020202020204" pitchFamily="34" charset="0"/>
              <a:buChar char="•"/>
            </a:pPr>
            <a:r>
              <a:rPr lang="en-US" altLang="it-IT" sz="2200" b="1" dirty="0">
                <a:solidFill>
                  <a:schemeClr val="tx2"/>
                </a:solidFill>
                <a:latin typeface="Verdana" panose="020B0604030504040204" pitchFamily="34" charset="0"/>
              </a:rPr>
              <a:t>Affiliated to 26 societies with &gt;260000 membership</a:t>
            </a:r>
          </a:p>
          <a:p>
            <a:pPr>
              <a:lnSpc>
                <a:spcPct val="114000"/>
              </a:lnSpc>
              <a:spcBef>
                <a:spcPct val="0"/>
              </a:spcBef>
              <a:buSzTx/>
              <a:buFont typeface="Arial" panose="020B0604020202020204" pitchFamily="34" charset="0"/>
              <a:buChar char="•"/>
            </a:pPr>
            <a:r>
              <a:rPr lang="en-US" altLang="it-IT" sz="2200" b="1" dirty="0">
                <a:solidFill>
                  <a:schemeClr val="tx2"/>
                </a:solidFill>
                <a:latin typeface="Verdana" panose="020B0604030504040204" pitchFamily="34" charset="0"/>
              </a:rPr>
              <a:t>Objectives:</a:t>
            </a:r>
          </a:p>
          <a:p>
            <a:pPr marL="0" indent="0" algn="just">
              <a:lnSpc>
                <a:spcPct val="114000"/>
              </a:lnSpc>
              <a:spcBef>
                <a:spcPct val="0"/>
              </a:spcBef>
              <a:buSzTx/>
              <a:buNone/>
            </a:pPr>
            <a:r>
              <a:rPr lang="en-US" altLang="it-IT" sz="2000" b="1" i="1" dirty="0">
                <a:solidFill>
                  <a:schemeClr val="tx2"/>
                </a:solidFill>
                <a:latin typeface="Verdana" panose="020B0604030504040204" pitchFamily="34" charset="0"/>
              </a:rPr>
              <a:t>“..</a:t>
            </a:r>
            <a:r>
              <a:rPr lang="en-US" sz="2000" b="1" i="1" dirty="0">
                <a:solidFill>
                  <a:schemeClr val="tx2"/>
                </a:solidFill>
                <a:latin typeface="Verdana" panose="020B0604030504040204" pitchFamily="34" charset="0"/>
              </a:rPr>
              <a:t> to serve the sensor community with new publications, conferences, and technical committees. Its fields of interest and activities are the theory, design, fabrication, manufacturing, and application of devices for sensing and transducing physical, chemical, and biological phenomena, </a:t>
            </a:r>
            <a:r>
              <a:rPr lang="en-US" sz="2000" b="1" i="1" u="sng" dirty="0">
                <a:solidFill>
                  <a:schemeClr val="tx2"/>
                </a:solidFill>
                <a:latin typeface="Verdana" panose="020B0604030504040204" pitchFamily="34" charset="0"/>
              </a:rPr>
              <a:t>with emphasis on the electronics and physics aspects of sensors and integrated sensor-actuators..</a:t>
            </a:r>
            <a:r>
              <a:rPr lang="en-US" altLang="it-IT" sz="2000" b="1" i="1" u="sng" dirty="0">
                <a:solidFill>
                  <a:schemeClr val="tx2"/>
                </a:solidFill>
                <a:latin typeface="Verdana" panose="020B0604030504040204" pitchFamily="34" charset="0"/>
              </a:rPr>
              <a:t>” </a:t>
            </a:r>
          </a:p>
          <a:p>
            <a:pPr marL="0" indent="0" fontAlgn="t">
              <a:spcBef>
                <a:spcPts val="0"/>
              </a:spcBef>
              <a:buNone/>
            </a:pPr>
            <a:endParaRPr lang="en-US" sz="2000" b="1" dirty="0">
              <a:solidFill>
                <a:schemeClr val="tx2"/>
              </a:solidFill>
              <a:latin typeface="Verdana" panose="020B0604030504040204" pitchFamily="34" charset="0"/>
            </a:endParaRPr>
          </a:p>
          <a:p>
            <a:pPr fontAlgn="t">
              <a:buNone/>
            </a:pPr>
            <a:endParaRPr lang="en-US" sz="2000" b="1" dirty="0">
              <a:solidFill>
                <a:schemeClr val="tx2"/>
              </a:solidFill>
              <a:latin typeface="Verdana" panose="020B0604030504040204" pitchFamily="34"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7D964EF7-68B3-426D-8418-7C92D55B1400}"/>
              </a:ext>
            </a:extLst>
          </p:cNvPr>
          <p:cNvPicPr>
            <a:picLocks noChangeAspect="1"/>
          </p:cNvPicPr>
          <p:nvPr/>
        </p:nvPicPr>
        <p:blipFill>
          <a:blip r:embed="rId4"/>
          <a:stretch>
            <a:fillRect/>
          </a:stretch>
        </p:blipFill>
        <p:spPr>
          <a:xfrm>
            <a:off x="56797" y="6073889"/>
            <a:ext cx="1554869" cy="761886"/>
          </a:xfrm>
          <a:prstGeom prst="rect">
            <a:avLst/>
          </a:prstGeom>
        </p:spPr>
      </p:pic>
    </p:spTree>
    <p:extLst>
      <p:ext uri="{BB962C8B-B14F-4D97-AF65-F5344CB8AC3E}">
        <p14:creationId xmlns:p14="http://schemas.microsoft.com/office/powerpoint/2010/main" val="373497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14</a:t>
            </a:fld>
            <a:endParaRPr lang="en-US" dirty="0"/>
          </a:p>
        </p:txBody>
      </p:sp>
      <p:sp>
        <p:nvSpPr>
          <p:cNvPr id="11267" name="Title 3"/>
          <p:cNvSpPr>
            <a:spLocks noGrp="1"/>
          </p:cNvSpPr>
          <p:nvPr>
            <p:ph type="title"/>
          </p:nvPr>
        </p:nvSpPr>
        <p:spPr/>
        <p:txBody>
          <a:bodyPr/>
          <a:lstStyle/>
          <a:p>
            <a:pPr algn="ctr"/>
            <a:r>
              <a:rPr lang="en-US" dirty="0">
                <a:latin typeface="Verdana" panose="020B0604030504040204" pitchFamily="34" charset="0"/>
              </a:rPr>
              <a:t>IEEE Regions</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62E4D488-B6D8-4BB9-B4E6-5BA6CBCDD97A}"/>
              </a:ext>
            </a:extLst>
          </p:cNvPr>
          <p:cNvPicPr>
            <a:picLocks noChangeAspect="1"/>
          </p:cNvPicPr>
          <p:nvPr/>
        </p:nvPicPr>
        <p:blipFill rotWithShape="1">
          <a:blip r:embed="rId3"/>
          <a:srcRect l="25625" t="58395" r="28264" b="6649"/>
          <a:stretch/>
        </p:blipFill>
        <p:spPr>
          <a:xfrm>
            <a:off x="56797" y="2193996"/>
            <a:ext cx="5848042" cy="2955520"/>
          </a:xfrm>
          <a:prstGeom prst="rect">
            <a:avLst/>
          </a:prstGeom>
          <a:ln w="12700">
            <a:solidFill>
              <a:schemeClr val="accent1"/>
            </a:solidFill>
          </a:ln>
        </p:spPr>
      </p:pic>
      <p:pic>
        <p:nvPicPr>
          <p:cNvPr id="21" name="Immagine 20">
            <a:extLst>
              <a:ext uri="{FF2B5EF4-FFF2-40B4-BE49-F238E27FC236}">
                <a16:creationId xmlns:a16="http://schemas.microsoft.com/office/drawing/2014/main" id="{7A6D23B2-01B1-448B-A34A-DCBF53CEEB32}"/>
              </a:ext>
            </a:extLst>
          </p:cNvPr>
          <p:cNvPicPr>
            <a:picLocks noChangeAspect="1"/>
          </p:cNvPicPr>
          <p:nvPr/>
        </p:nvPicPr>
        <p:blipFill>
          <a:blip r:embed="rId4"/>
          <a:stretch>
            <a:fillRect/>
          </a:stretch>
        </p:blipFill>
        <p:spPr>
          <a:xfrm>
            <a:off x="56797" y="6073889"/>
            <a:ext cx="1554869" cy="761886"/>
          </a:xfrm>
          <a:prstGeom prst="rect">
            <a:avLst/>
          </a:prstGeom>
        </p:spPr>
      </p:pic>
      <p:grpSp>
        <p:nvGrpSpPr>
          <p:cNvPr id="11" name="Gruppo 10">
            <a:extLst>
              <a:ext uri="{FF2B5EF4-FFF2-40B4-BE49-F238E27FC236}">
                <a16:creationId xmlns:a16="http://schemas.microsoft.com/office/drawing/2014/main" id="{41EA20CD-13EE-4CBA-84AC-BF1FA83499A5}"/>
              </a:ext>
            </a:extLst>
          </p:cNvPr>
          <p:cNvGrpSpPr/>
          <p:nvPr/>
        </p:nvGrpSpPr>
        <p:grpSpPr>
          <a:xfrm>
            <a:off x="6008290" y="2579626"/>
            <a:ext cx="2806587" cy="2278724"/>
            <a:chOff x="5983946" y="1401301"/>
            <a:chExt cx="2806587" cy="2278724"/>
          </a:xfrm>
        </p:grpSpPr>
        <p:sp>
          <p:nvSpPr>
            <p:cNvPr id="5" name="Rettangolo 4">
              <a:extLst>
                <a:ext uri="{FF2B5EF4-FFF2-40B4-BE49-F238E27FC236}">
                  <a16:creationId xmlns:a16="http://schemas.microsoft.com/office/drawing/2014/main" id="{37FB1B11-5853-449D-9187-4AD5C1F7D017}"/>
                </a:ext>
              </a:extLst>
            </p:cNvPr>
            <p:cNvSpPr/>
            <p:nvPr/>
          </p:nvSpPr>
          <p:spPr>
            <a:xfrm>
              <a:off x="5993546" y="1423967"/>
              <a:ext cx="324000" cy="324000"/>
            </a:xfrm>
            <a:prstGeom prst="rect">
              <a:avLst/>
            </a:prstGeom>
            <a:solidFill>
              <a:schemeClr val="accent1"/>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59477D32-0E3A-4EC7-9793-7568681C28F1}"/>
                </a:ext>
              </a:extLst>
            </p:cNvPr>
            <p:cNvSpPr/>
            <p:nvPr/>
          </p:nvSpPr>
          <p:spPr>
            <a:xfrm>
              <a:off x="5983946" y="1900367"/>
              <a:ext cx="324000" cy="324000"/>
            </a:xfrm>
            <a:prstGeom prst="rect">
              <a:avLst/>
            </a:prstGeom>
            <a:solidFill>
              <a:srgbClr val="FFCC00"/>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B209900-6C2E-4732-94FD-50A80D500318}"/>
                </a:ext>
              </a:extLst>
            </p:cNvPr>
            <p:cNvSpPr/>
            <p:nvPr/>
          </p:nvSpPr>
          <p:spPr>
            <a:xfrm>
              <a:off x="5990984" y="2383006"/>
              <a:ext cx="324000" cy="324000"/>
            </a:xfrm>
            <a:prstGeom prst="rect">
              <a:avLst/>
            </a:prstGeom>
            <a:solidFill>
              <a:srgbClr val="FF9900"/>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EBB67915-2A6C-47F9-A7DC-A0A5F6FD0551}"/>
                </a:ext>
              </a:extLst>
            </p:cNvPr>
            <p:cNvSpPr/>
            <p:nvPr/>
          </p:nvSpPr>
          <p:spPr>
            <a:xfrm>
              <a:off x="5996118" y="2865646"/>
              <a:ext cx="324000" cy="324000"/>
            </a:xfrm>
            <a:prstGeom prst="rect">
              <a:avLst/>
            </a:prstGeom>
            <a:solidFill>
              <a:srgbClr val="008000"/>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28346B-8367-4CB2-82BA-9C1BAE691B32}"/>
                </a:ext>
              </a:extLst>
            </p:cNvPr>
            <p:cNvSpPr/>
            <p:nvPr/>
          </p:nvSpPr>
          <p:spPr>
            <a:xfrm>
              <a:off x="5996118" y="3337328"/>
              <a:ext cx="324000" cy="324000"/>
            </a:xfrm>
            <a:prstGeom prst="rect">
              <a:avLst/>
            </a:prstGeom>
            <a:solidFill>
              <a:srgbClr val="7030A0"/>
            </a:solidFill>
            <a:ln w="127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456D908E-08CA-481B-AE5A-5C9DE6A5D3AF}"/>
                </a:ext>
              </a:extLst>
            </p:cNvPr>
            <p:cNvSpPr txBox="1"/>
            <p:nvPr/>
          </p:nvSpPr>
          <p:spPr>
            <a:xfrm>
              <a:off x="6523744" y="1401301"/>
              <a:ext cx="2266789" cy="369332"/>
            </a:xfrm>
            <a:prstGeom prst="rect">
              <a:avLst/>
            </a:prstGeom>
            <a:ln w="12700">
              <a:solidFill>
                <a:schemeClr val="accent1"/>
              </a:solidFill>
            </a:ln>
          </p:spPr>
          <p:txBody>
            <a:bodyPr wrap="square" rtlCol="0">
              <a:spAutoFit/>
            </a:bodyPr>
            <a:lstStyle/>
            <a:p>
              <a:r>
                <a:rPr lang="it-IT" dirty="0"/>
                <a:t>R1-6 IEEE-USA </a:t>
              </a:r>
            </a:p>
          </p:txBody>
        </p:sp>
        <p:sp>
          <p:nvSpPr>
            <p:cNvPr id="18" name="CasellaDiTesto 17">
              <a:extLst>
                <a:ext uri="{FF2B5EF4-FFF2-40B4-BE49-F238E27FC236}">
                  <a16:creationId xmlns:a16="http://schemas.microsoft.com/office/drawing/2014/main" id="{77CFB617-7DDF-4274-BFBB-35226555A183}"/>
                </a:ext>
              </a:extLst>
            </p:cNvPr>
            <p:cNvSpPr txBox="1"/>
            <p:nvPr/>
          </p:nvSpPr>
          <p:spPr>
            <a:xfrm>
              <a:off x="6523743" y="1877701"/>
              <a:ext cx="2266789" cy="369332"/>
            </a:xfrm>
            <a:prstGeom prst="rect">
              <a:avLst/>
            </a:prstGeom>
            <a:ln w="12700">
              <a:solidFill>
                <a:schemeClr val="accent1"/>
              </a:solidFill>
            </a:ln>
          </p:spPr>
          <p:txBody>
            <a:bodyPr wrap="square" rtlCol="0">
              <a:spAutoFit/>
            </a:bodyPr>
            <a:lstStyle/>
            <a:p>
              <a:r>
                <a:rPr lang="it-IT" dirty="0"/>
                <a:t>R7 Canada </a:t>
              </a:r>
            </a:p>
          </p:txBody>
        </p:sp>
        <p:sp>
          <p:nvSpPr>
            <p:cNvPr id="19" name="CasellaDiTesto 18">
              <a:extLst>
                <a:ext uri="{FF2B5EF4-FFF2-40B4-BE49-F238E27FC236}">
                  <a16:creationId xmlns:a16="http://schemas.microsoft.com/office/drawing/2014/main" id="{D12D40E9-932D-4F5C-8604-2F5C0FD39EC5}"/>
                </a:ext>
              </a:extLst>
            </p:cNvPr>
            <p:cNvSpPr txBox="1"/>
            <p:nvPr/>
          </p:nvSpPr>
          <p:spPr>
            <a:xfrm>
              <a:off x="6523744" y="2363902"/>
              <a:ext cx="2266789" cy="369332"/>
            </a:xfrm>
            <a:prstGeom prst="rect">
              <a:avLst/>
            </a:prstGeom>
            <a:ln w="12700">
              <a:solidFill>
                <a:schemeClr val="accent1"/>
              </a:solidFill>
            </a:ln>
          </p:spPr>
          <p:txBody>
            <a:bodyPr wrap="square" rtlCol="0">
              <a:spAutoFit/>
            </a:bodyPr>
            <a:lstStyle/>
            <a:p>
              <a:r>
                <a:rPr lang="it-IT" dirty="0"/>
                <a:t>R8 </a:t>
              </a:r>
              <a:r>
                <a:rPr lang="it-IT" dirty="0" err="1"/>
                <a:t>Af</a:t>
              </a:r>
              <a:r>
                <a:rPr lang="it-IT" dirty="0"/>
                <a:t>, Eu, ME </a:t>
              </a:r>
            </a:p>
          </p:txBody>
        </p:sp>
        <p:sp>
          <p:nvSpPr>
            <p:cNvPr id="20" name="CasellaDiTesto 19">
              <a:extLst>
                <a:ext uri="{FF2B5EF4-FFF2-40B4-BE49-F238E27FC236}">
                  <a16:creationId xmlns:a16="http://schemas.microsoft.com/office/drawing/2014/main" id="{AFE60C4B-4C40-49CB-A083-9F5C7196770B}"/>
                </a:ext>
              </a:extLst>
            </p:cNvPr>
            <p:cNvSpPr txBox="1"/>
            <p:nvPr/>
          </p:nvSpPr>
          <p:spPr>
            <a:xfrm>
              <a:off x="6523742" y="2840302"/>
              <a:ext cx="2266789" cy="369332"/>
            </a:xfrm>
            <a:prstGeom prst="rect">
              <a:avLst/>
            </a:prstGeom>
            <a:ln w="12700">
              <a:solidFill>
                <a:schemeClr val="accent1"/>
              </a:solidFill>
            </a:ln>
          </p:spPr>
          <p:txBody>
            <a:bodyPr wrap="square" rtlCol="0">
              <a:spAutoFit/>
            </a:bodyPr>
            <a:lstStyle/>
            <a:p>
              <a:r>
                <a:rPr lang="it-IT" dirty="0"/>
                <a:t>R9 Latin America </a:t>
              </a:r>
            </a:p>
          </p:txBody>
        </p:sp>
        <p:sp>
          <p:nvSpPr>
            <p:cNvPr id="22" name="CasellaDiTesto 21">
              <a:extLst>
                <a:ext uri="{FF2B5EF4-FFF2-40B4-BE49-F238E27FC236}">
                  <a16:creationId xmlns:a16="http://schemas.microsoft.com/office/drawing/2014/main" id="{B60669A3-E314-40B8-A74D-64F13964A1E2}"/>
                </a:ext>
              </a:extLst>
            </p:cNvPr>
            <p:cNvSpPr txBox="1"/>
            <p:nvPr/>
          </p:nvSpPr>
          <p:spPr>
            <a:xfrm>
              <a:off x="6523744" y="3310693"/>
              <a:ext cx="2266789" cy="369332"/>
            </a:xfrm>
            <a:prstGeom prst="rect">
              <a:avLst/>
            </a:prstGeom>
            <a:ln w="12700">
              <a:solidFill>
                <a:schemeClr val="accent1"/>
              </a:solidFill>
            </a:ln>
          </p:spPr>
          <p:txBody>
            <a:bodyPr wrap="square" rtlCol="0">
              <a:spAutoFit/>
            </a:bodyPr>
            <a:lstStyle/>
            <a:p>
              <a:r>
                <a:rPr lang="it-IT" dirty="0"/>
                <a:t>R10 Asia, Pacific</a:t>
              </a:r>
            </a:p>
          </p:txBody>
        </p:sp>
      </p:grpSp>
    </p:spTree>
    <p:extLst>
      <p:ext uri="{BB962C8B-B14F-4D97-AF65-F5344CB8AC3E}">
        <p14:creationId xmlns:p14="http://schemas.microsoft.com/office/powerpoint/2010/main" val="3859397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15</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Chapters of the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ma 8">
            <a:extLst>
              <a:ext uri="{FF2B5EF4-FFF2-40B4-BE49-F238E27FC236}">
                <a16:creationId xmlns:a16="http://schemas.microsoft.com/office/drawing/2014/main" id="{FD2F4B88-6B0B-4491-9C68-FD78903666F3}"/>
              </a:ext>
            </a:extLst>
          </p:cNvPr>
          <p:cNvGraphicFramePr/>
          <p:nvPr>
            <p:extLst>
              <p:ext uri="{D42A27DB-BD31-4B8C-83A1-F6EECF244321}">
                <p14:modId xmlns:p14="http://schemas.microsoft.com/office/powerpoint/2010/main" val="1548068617"/>
              </p:ext>
            </p:extLst>
          </p:nvPr>
        </p:nvGraphicFramePr>
        <p:xfrm>
          <a:off x="474793" y="4447381"/>
          <a:ext cx="4162955" cy="1580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Immagine 20">
            <a:extLst>
              <a:ext uri="{FF2B5EF4-FFF2-40B4-BE49-F238E27FC236}">
                <a16:creationId xmlns:a16="http://schemas.microsoft.com/office/drawing/2014/main" id="{7A6D23B2-01B1-448B-A34A-DCBF53CEEB32}"/>
              </a:ext>
            </a:extLst>
          </p:cNvPr>
          <p:cNvPicPr>
            <a:picLocks noChangeAspect="1"/>
          </p:cNvPicPr>
          <p:nvPr/>
        </p:nvPicPr>
        <p:blipFill>
          <a:blip r:embed="rId8"/>
          <a:stretch>
            <a:fillRect/>
          </a:stretch>
        </p:blipFill>
        <p:spPr>
          <a:xfrm>
            <a:off x="56797" y="6073889"/>
            <a:ext cx="1554869" cy="761886"/>
          </a:xfrm>
          <a:prstGeom prst="rect">
            <a:avLst/>
          </a:prstGeom>
        </p:spPr>
      </p:pic>
      <p:sp>
        <p:nvSpPr>
          <p:cNvPr id="23" name="Ovale 22">
            <a:extLst>
              <a:ext uri="{FF2B5EF4-FFF2-40B4-BE49-F238E27FC236}">
                <a16:creationId xmlns:a16="http://schemas.microsoft.com/office/drawing/2014/main" id="{F5406FF5-4CB1-4603-BF66-BCC4AC989268}"/>
              </a:ext>
            </a:extLst>
          </p:cNvPr>
          <p:cNvSpPr/>
          <p:nvPr/>
        </p:nvSpPr>
        <p:spPr>
          <a:xfrm>
            <a:off x="3517023" y="5166994"/>
            <a:ext cx="158027" cy="15802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asellaDiTesto 9">
            <a:extLst>
              <a:ext uri="{FF2B5EF4-FFF2-40B4-BE49-F238E27FC236}">
                <a16:creationId xmlns:a16="http://schemas.microsoft.com/office/drawing/2014/main" id="{51E9EBDD-D1A1-4449-BC32-78010995909C}"/>
              </a:ext>
            </a:extLst>
          </p:cNvPr>
          <p:cNvSpPr txBox="1"/>
          <p:nvPr/>
        </p:nvSpPr>
        <p:spPr>
          <a:xfrm>
            <a:off x="3167508" y="5390659"/>
            <a:ext cx="1290594" cy="523220"/>
          </a:xfrm>
          <a:prstGeom prst="rect">
            <a:avLst/>
          </a:prstGeom>
          <a:ln>
            <a:noFill/>
          </a:ln>
        </p:spPr>
        <p:txBody>
          <a:bodyPr wrap="square" rtlCol="0">
            <a:spAutoFit/>
          </a:bodyPr>
          <a:lstStyle/>
          <a:p>
            <a:r>
              <a:rPr lang="it-IT" sz="1400" dirty="0"/>
              <a:t>France</a:t>
            </a:r>
          </a:p>
          <a:p>
            <a:r>
              <a:rPr lang="it-IT" sz="1400" dirty="0"/>
              <a:t>(2018)</a:t>
            </a:r>
          </a:p>
        </p:txBody>
      </p:sp>
      <p:pic>
        <p:nvPicPr>
          <p:cNvPr id="25" name="Immagine 24">
            <a:extLst>
              <a:ext uri="{FF2B5EF4-FFF2-40B4-BE49-F238E27FC236}">
                <a16:creationId xmlns:a16="http://schemas.microsoft.com/office/drawing/2014/main" id="{12A38D9B-CD3A-4D44-A199-6DC6F94E3DB6}"/>
              </a:ext>
            </a:extLst>
          </p:cNvPr>
          <p:cNvPicPr>
            <a:picLocks noChangeAspect="1"/>
          </p:cNvPicPr>
          <p:nvPr/>
        </p:nvPicPr>
        <p:blipFill rotWithShape="1">
          <a:blip r:embed="rId9"/>
          <a:srcRect l="25625" t="58395" r="28264" b="6649"/>
          <a:stretch/>
        </p:blipFill>
        <p:spPr>
          <a:xfrm>
            <a:off x="5105737" y="1524739"/>
            <a:ext cx="3585826" cy="1812227"/>
          </a:xfrm>
          <a:prstGeom prst="rect">
            <a:avLst/>
          </a:prstGeom>
          <a:ln w="12700">
            <a:solidFill>
              <a:schemeClr val="accent1"/>
            </a:solidFill>
          </a:ln>
        </p:spPr>
      </p:pic>
      <p:sp>
        <p:nvSpPr>
          <p:cNvPr id="26" name="Content Placeholder 4">
            <a:extLst>
              <a:ext uri="{FF2B5EF4-FFF2-40B4-BE49-F238E27FC236}">
                <a16:creationId xmlns:a16="http://schemas.microsoft.com/office/drawing/2014/main" id="{1B20C0EB-DD93-4B4E-848E-AA5501EECDD7}"/>
              </a:ext>
            </a:extLst>
          </p:cNvPr>
          <p:cNvSpPr>
            <a:spLocks noGrp="1"/>
          </p:cNvSpPr>
          <p:nvPr>
            <p:ph sz="quarter" idx="14"/>
          </p:nvPr>
        </p:nvSpPr>
        <p:spPr>
          <a:xfrm>
            <a:off x="5246484" y="3909494"/>
            <a:ext cx="3585826" cy="1428198"/>
          </a:xfrm>
          <a:ln w="12700">
            <a:solidFill>
              <a:schemeClr val="tx2"/>
            </a:solidFill>
          </a:ln>
        </p:spPr>
        <p:txBody>
          <a:bodyPr/>
          <a:lstStyle/>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16 Chapters</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5 Joint Chapters</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3 Student Branch Chapters</a:t>
            </a:r>
          </a:p>
        </p:txBody>
      </p:sp>
      <p:pic>
        <p:nvPicPr>
          <p:cNvPr id="4" name="Immagine 3">
            <a:extLst>
              <a:ext uri="{FF2B5EF4-FFF2-40B4-BE49-F238E27FC236}">
                <a16:creationId xmlns:a16="http://schemas.microsoft.com/office/drawing/2014/main" id="{410D2C1D-CD0D-44BB-8A85-1496AFC1A7D8}"/>
              </a:ext>
            </a:extLst>
          </p:cNvPr>
          <p:cNvPicPr>
            <a:picLocks noChangeAspect="1"/>
          </p:cNvPicPr>
          <p:nvPr/>
        </p:nvPicPr>
        <p:blipFill rotWithShape="1">
          <a:blip r:embed="rId10"/>
          <a:srcRect l="3490" t="20044" r="5231" b="4511"/>
          <a:stretch/>
        </p:blipFill>
        <p:spPr>
          <a:xfrm>
            <a:off x="444500" y="1544712"/>
            <a:ext cx="4193248" cy="2684503"/>
          </a:xfrm>
          <a:prstGeom prst="rect">
            <a:avLst/>
          </a:prstGeom>
        </p:spPr>
      </p:pic>
    </p:spTree>
    <p:extLst>
      <p:ext uri="{BB962C8B-B14F-4D97-AF65-F5344CB8AC3E}">
        <p14:creationId xmlns:p14="http://schemas.microsoft.com/office/powerpoint/2010/main" val="359526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16</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Italy Chapter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57921FC5-D526-436C-9087-72A201C41E51}"/>
              </a:ext>
            </a:extLst>
          </p:cNvPr>
          <p:cNvSpPr/>
          <p:nvPr/>
        </p:nvSpPr>
        <p:spPr>
          <a:xfrm>
            <a:off x="79640" y="1679683"/>
            <a:ext cx="4347104" cy="1656184"/>
          </a:xfrm>
          <a:prstGeom prst="rect">
            <a:avLst/>
          </a:prstGeom>
          <a:ln w="12700">
            <a:noFill/>
          </a:ln>
        </p:spPr>
      </p:sp>
      <p:sp>
        <p:nvSpPr>
          <p:cNvPr id="7" name="Freccia destra rientrata 6">
            <a:extLst>
              <a:ext uri="{FF2B5EF4-FFF2-40B4-BE49-F238E27FC236}">
                <a16:creationId xmlns:a16="http://schemas.microsoft.com/office/drawing/2014/main" id="{E9EDC037-F5F0-4E3B-9DF9-B76EB59E7671}"/>
              </a:ext>
            </a:extLst>
          </p:cNvPr>
          <p:cNvSpPr/>
          <p:nvPr/>
        </p:nvSpPr>
        <p:spPr>
          <a:xfrm>
            <a:off x="79640" y="2271397"/>
            <a:ext cx="4347104" cy="66247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igura a mano libera: forma 7">
            <a:extLst>
              <a:ext uri="{FF2B5EF4-FFF2-40B4-BE49-F238E27FC236}">
                <a16:creationId xmlns:a16="http://schemas.microsoft.com/office/drawing/2014/main" id="{C772915F-1758-4D6E-8D24-F2ADAB524D00}"/>
              </a:ext>
            </a:extLst>
          </p:cNvPr>
          <p:cNvSpPr/>
          <p:nvPr/>
        </p:nvSpPr>
        <p:spPr>
          <a:xfrm>
            <a:off x="126559" y="1806685"/>
            <a:ext cx="1118370"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err="1"/>
              <a:t>Spain</a:t>
            </a:r>
            <a:endParaRPr lang="it-IT" sz="1400" kern="1200" dirty="0"/>
          </a:p>
          <a:p>
            <a:pPr marL="0" lvl="0" indent="0" algn="ctr" defTabSz="622300">
              <a:lnSpc>
                <a:spcPct val="90000"/>
              </a:lnSpc>
              <a:spcBef>
                <a:spcPct val="0"/>
              </a:spcBef>
              <a:spcAft>
                <a:spcPct val="35000"/>
              </a:spcAft>
              <a:buNone/>
            </a:pPr>
            <a:r>
              <a:rPr lang="it-IT" sz="1400" kern="1200" dirty="0"/>
              <a:t>(2013)</a:t>
            </a:r>
          </a:p>
        </p:txBody>
      </p:sp>
      <p:sp>
        <p:nvSpPr>
          <p:cNvPr id="9" name="Ovale 8">
            <a:extLst>
              <a:ext uri="{FF2B5EF4-FFF2-40B4-BE49-F238E27FC236}">
                <a16:creationId xmlns:a16="http://schemas.microsoft.com/office/drawing/2014/main" id="{7E6C1B40-90A8-4168-A65E-6ACCDEB6B5B0}"/>
              </a:ext>
            </a:extLst>
          </p:cNvPr>
          <p:cNvSpPr/>
          <p:nvPr/>
        </p:nvSpPr>
        <p:spPr>
          <a:xfrm>
            <a:off x="531625" y="2491148"/>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igura a mano libera: forma 15">
            <a:extLst>
              <a:ext uri="{FF2B5EF4-FFF2-40B4-BE49-F238E27FC236}">
                <a16:creationId xmlns:a16="http://schemas.microsoft.com/office/drawing/2014/main" id="{01846C14-D29A-44A7-B94F-563C15A4E7BC}"/>
              </a:ext>
            </a:extLst>
          </p:cNvPr>
          <p:cNvSpPr/>
          <p:nvPr/>
        </p:nvSpPr>
        <p:spPr>
          <a:xfrm>
            <a:off x="470518" y="2673393"/>
            <a:ext cx="1699525"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t>UK and </a:t>
            </a:r>
            <a:r>
              <a:rPr lang="it-IT" sz="1400" kern="1200" dirty="0" err="1"/>
              <a:t>Ireland</a:t>
            </a:r>
            <a:endParaRPr lang="it-IT" sz="1400" kern="1200" dirty="0"/>
          </a:p>
          <a:p>
            <a:pPr marL="0" lvl="0" indent="0" algn="ctr" defTabSz="622300">
              <a:lnSpc>
                <a:spcPct val="90000"/>
              </a:lnSpc>
              <a:spcBef>
                <a:spcPct val="0"/>
              </a:spcBef>
              <a:spcAft>
                <a:spcPct val="35000"/>
              </a:spcAft>
              <a:buNone/>
            </a:pPr>
            <a:r>
              <a:rPr lang="it-IT" sz="1400" kern="1200" dirty="0"/>
              <a:t>(2015)</a:t>
            </a:r>
          </a:p>
        </p:txBody>
      </p:sp>
      <p:sp>
        <p:nvSpPr>
          <p:cNvPr id="17" name="Ovale 16">
            <a:extLst>
              <a:ext uri="{FF2B5EF4-FFF2-40B4-BE49-F238E27FC236}">
                <a16:creationId xmlns:a16="http://schemas.microsoft.com/office/drawing/2014/main" id="{AA5E87EF-938C-4457-A5FD-9F27270E4C43}"/>
              </a:ext>
            </a:extLst>
          </p:cNvPr>
          <p:cNvSpPr/>
          <p:nvPr/>
        </p:nvSpPr>
        <p:spPr>
          <a:xfrm>
            <a:off x="1240309" y="2500020"/>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a a mano libera: forma 17">
            <a:extLst>
              <a:ext uri="{FF2B5EF4-FFF2-40B4-BE49-F238E27FC236}">
                <a16:creationId xmlns:a16="http://schemas.microsoft.com/office/drawing/2014/main" id="{09566788-C383-4597-903C-3B18BABD7115}"/>
              </a:ext>
            </a:extLst>
          </p:cNvPr>
          <p:cNvSpPr/>
          <p:nvPr/>
        </p:nvSpPr>
        <p:spPr>
          <a:xfrm>
            <a:off x="2460510" y="1679684"/>
            <a:ext cx="1559355" cy="743792"/>
          </a:xfrm>
          <a:custGeom>
            <a:avLst/>
            <a:gdLst>
              <a:gd name="connsiteX0" fmla="*/ 0 w 1559355"/>
              <a:gd name="connsiteY0" fmla="*/ 0 h 743792"/>
              <a:gd name="connsiteX1" fmla="*/ 1559355 w 1559355"/>
              <a:gd name="connsiteY1" fmla="*/ 0 h 743792"/>
              <a:gd name="connsiteX2" fmla="*/ 1559355 w 1559355"/>
              <a:gd name="connsiteY2" fmla="*/ 743792 h 743792"/>
              <a:gd name="connsiteX3" fmla="*/ 0 w 1559355"/>
              <a:gd name="connsiteY3" fmla="*/ 743792 h 743792"/>
              <a:gd name="connsiteX4" fmla="*/ 0 w 1559355"/>
              <a:gd name="connsiteY4" fmla="*/ 0 h 74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55" h="743792">
                <a:moveTo>
                  <a:pt x="0" y="0"/>
                </a:moveTo>
                <a:lnTo>
                  <a:pt x="1559355" y="0"/>
                </a:lnTo>
                <a:lnTo>
                  <a:pt x="1559355" y="743792"/>
                </a:lnTo>
                <a:lnTo>
                  <a:pt x="0" y="743792"/>
                </a:lnTo>
                <a:lnTo>
                  <a:pt x="0" y="0"/>
                </a:lnTo>
                <a:close/>
              </a:path>
            </a:pathLst>
          </a:custGeom>
          <a:blipFill dpi="0" rotWithShape="0">
            <a:blip r:embed="rId4">
              <a:alphaModFix amt="52000"/>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ts val="0"/>
              </a:spcAft>
              <a:buNone/>
            </a:pPr>
            <a:r>
              <a:rPr lang="it-IT" sz="2000" b="1" kern="1200" dirty="0" err="1"/>
              <a:t>Italy</a:t>
            </a:r>
            <a:endParaRPr lang="it-IT" sz="2000" b="1" kern="1200" dirty="0"/>
          </a:p>
          <a:p>
            <a:pPr marL="0" lvl="0" indent="0" algn="ctr" defTabSz="889000">
              <a:lnSpc>
                <a:spcPct val="90000"/>
              </a:lnSpc>
              <a:spcBef>
                <a:spcPct val="0"/>
              </a:spcBef>
              <a:spcAft>
                <a:spcPts val="0"/>
              </a:spcAft>
              <a:buNone/>
            </a:pPr>
            <a:r>
              <a:rPr lang="it-IT" sz="2000" b="1" kern="1200" dirty="0"/>
              <a:t>(2018)</a:t>
            </a:r>
          </a:p>
        </p:txBody>
      </p:sp>
      <p:sp>
        <p:nvSpPr>
          <p:cNvPr id="19" name="Ovale 18">
            <a:extLst>
              <a:ext uri="{FF2B5EF4-FFF2-40B4-BE49-F238E27FC236}">
                <a16:creationId xmlns:a16="http://schemas.microsoft.com/office/drawing/2014/main" id="{23004A8C-7575-4F06-9CA5-E55F11336B39}"/>
              </a:ext>
            </a:extLst>
          </p:cNvPr>
          <p:cNvSpPr/>
          <p:nvPr/>
        </p:nvSpPr>
        <p:spPr>
          <a:xfrm>
            <a:off x="3032590" y="2443370"/>
            <a:ext cx="301832" cy="301832"/>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ontent Placeholder 4">
            <a:extLst>
              <a:ext uri="{FF2B5EF4-FFF2-40B4-BE49-F238E27FC236}">
                <a16:creationId xmlns:a16="http://schemas.microsoft.com/office/drawing/2014/main" id="{730DAF37-5F2A-4281-8137-73E0882DB545}"/>
              </a:ext>
            </a:extLst>
          </p:cNvPr>
          <p:cNvSpPr>
            <a:spLocks noGrp="1"/>
          </p:cNvSpPr>
          <p:nvPr>
            <p:ph sz="quarter" idx="14"/>
          </p:nvPr>
        </p:nvSpPr>
        <p:spPr>
          <a:xfrm>
            <a:off x="79640" y="3335867"/>
            <a:ext cx="4438572" cy="2286000"/>
          </a:xfrm>
          <a:ln w="12700">
            <a:solidFill>
              <a:schemeClr val="tx2"/>
            </a:solidFill>
          </a:ln>
        </p:spPr>
        <p:txBody>
          <a:bodyPr/>
          <a:lstStyle/>
          <a:p>
            <a:pPr fontAlgn="t">
              <a:buNone/>
            </a:pPr>
            <a:r>
              <a:rPr lang="en-US" sz="2800" b="1" dirty="0">
                <a:solidFill>
                  <a:schemeClr val="tx2"/>
                </a:solidFill>
                <a:latin typeface="Verdana" panose="020B0604030504040204" pitchFamily="34" charset="0"/>
              </a:rPr>
              <a:t>Founders</a:t>
            </a:r>
            <a:endParaRPr lang="en-US" sz="2200" b="1" dirty="0">
              <a:solidFill>
                <a:schemeClr val="tx2"/>
              </a:solidFill>
              <a:latin typeface="Verdana" panose="020B0604030504040204" pitchFamily="34" charset="0"/>
            </a:endParaRP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Emiliano Schena (chair)</a:t>
            </a:r>
          </a:p>
          <a:p>
            <a:pPr fontAlgn="t">
              <a:spcBef>
                <a:spcPts val="500"/>
              </a:spcBef>
              <a:buFont typeface="Wingdings" panose="05000000000000000000" pitchFamily="2" charset="2"/>
              <a:buChar char="ü"/>
            </a:pPr>
            <a:r>
              <a:rPr lang="en-US" sz="2000" b="1" dirty="0" err="1">
                <a:solidFill>
                  <a:schemeClr val="tx2"/>
                </a:solidFill>
                <a:latin typeface="Verdana" panose="020B0604030504040204" pitchFamily="34" charset="0"/>
              </a:rPr>
              <a:t>Calogero</a:t>
            </a:r>
            <a:r>
              <a:rPr lang="en-US" sz="2000" b="1" dirty="0">
                <a:solidFill>
                  <a:schemeClr val="tx2"/>
                </a:solidFill>
                <a:latin typeface="Verdana" panose="020B0604030504040204" pitchFamily="34" charset="0"/>
              </a:rPr>
              <a:t> </a:t>
            </a:r>
            <a:r>
              <a:rPr lang="en-US" sz="2000" b="1" dirty="0" err="1">
                <a:solidFill>
                  <a:schemeClr val="tx2"/>
                </a:solidFill>
                <a:latin typeface="Verdana" panose="020B0604030504040204" pitchFamily="34" charset="0"/>
              </a:rPr>
              <a:t>Oddo</a:t>
            </a:r>
            <a:r>
              <a:rPr lang="en-US" sz="2000" b="1" dirty="0">
                <a:solidFill>
                  <a:schemeClr val="tx2"/>
                </a:solidFill>
                <a:latin typeface="Verdana" panose="020B0604030504040204" pitchFamily="34" charset="0"/>
              </a:rPr>
              <a:t> (vice chair)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Danilo </a:t>
            </a:r>
            <a:r>
              <a:rPr lang="en-US" sz="2000" b="1" dirty="0" err="1">
                <a:solidFill>
                  <a:schemeClr val="tx2"/>
                </a:solidFill>
                <a:latin typeface="Verdana" panose="020B0604030504040204" pitchFamily="34" charset="0"/>
              </a:rPr>
              <a:t>Pani</a:t>
            </a:r>
            <a:r>
              <a:rPr lang="en-US" sz="2000" b="1" dirty="0">
                <a:solidFill>
                  <a:schemeClr val="tx2"/>
                </a:solidFill>
                <a:latin typeface="Verdana" panose="020B0604030504040204" pitchFamily="34" charset="0"/>
              </a:rPr>
              <a:t> (treasurer)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Paola </a:t>
            </a:r>
            <a:r>
              <a:rPr lang="en-US" sz="2000" b="1" dirty="0" err="1">
                <a:solidFill>
                  <a:schemeClr val="tx2"/>
                </a:solidFill>
                <a:latin typeface="Verdana" panose="020B0604030504040204" pitchFamily="34" charset="0"/>
              </a:rPr>
              <a:t>Saccomandi</a:t>
            </a:r>
            <a:r>
              <a:rPr lang="en-US" sz="2000" b="1" dirty="0">
                <a:solidFill>
                  <a:schemeClr val="tx2"/>
                </a:solidFill>
                <a:latin typeface="Verdana" panose="020B0604030504040204" pitchFamily="34" charset="0"/>
              </a:rPr>
              <a:t> (secretary)</a:t>
            </a:r>
          </a:p>
        </p:txBody>
      </p:sp>
      <p:sp>
        <p:nvSpPr>
          <p:cNvPr id="13" name="Content Placeholder 4">
            <a:extLst>
              <a:ext uri="{FF2B5EF4-FFF2-40B4-BE49-F238E27FC236}">
                <a16:creationId xmlns:a16="http://schemas.microsoft.com/office/drawing/2014/main" id="{9C97F8DC-87DE-40ED-B8A6-21D5D8D11FD2}"/>
              </a:ext>
            </a:extLst>
          </p:cNvPr>
          <p:cNvSpPr txBox="1">
            <a:spLocks/>
          </p:cNvSpPr>
          <p:nvPr/>
        </p:nvSpPr>
        <p:spPr bwMode="auto">
          <a:xfrm>
            <a:off x="4648200" y="1575594"/>
            <a:ext cx="4360333" cy="438943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spcBef>
                <a:spcPts val="0"/>
              </a:spcBef>
              <a:buFontTx/>
              <a:buNone/>
            </a:pPr>
            <a:r>
              <a:rPr lang="en-US" sz="2800" b="1" dirty="0">
                <a:solidFill>
                  <a:schemeClr val="tx2"/>
                </a:solidFill>
                <a:latin typeface="Verdana" panose="020B0604030504040204" pitchFamily="34" charset="0"/>
              </a:rPr>
              <a:t>Petition</a:t>
            </a:r>
            <a:endParaRPr lang="en-US" b="1" dirty="0">
              <a:solidFill>
                <a:schemeClr val="tx2"/>
              </a:solidFill>
              <a:latin typeface="Verdana" panose="020B0604030504040204" pitchFamily="34" charset="0"/>
            </a:endParaRP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Business plan</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Signatures among the members</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Endorsement</a:t>
            </a:r>
          </a:p>
          <a:p>
            <a:pPr marL="0" indent="0" fontAlgn="t">
              <a:spcBef>
                <a:spcPts val="0"/>
              </a:spcBef>
              <a:buFontTx/>
              <a:buNone/>
            </a:pPr>
            <a:r>
              <a:rPr lang="en-US" sz="2000" b="1" dirty="0">
                <a:solidFill>
                  <a:schemeClr val="tx2"/>
                </a:solidFill>
                <a:latin typeface="Verdana" panose="020B0604030504040204" pitchFamily="34" charset="0"/>
              </a:rPr>
              <a:t>	 T. </a:t>
            </a:r>
            <a:r>
              <a:rPr lang="en-US" sz="2000" b="1" dirty="0" err="1">
                <a:solidFill>
                  <a:schemeClr val="tx2"/>
                </a:solidFill>
                <a:latin typeface="Verdana" panose="020B0604030504040204" pitchFamily="34" charset="0"/>
              </a:rPr>
              <a:t>Tambosso</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(Chair IEEE Sec </a:t>
            </a:r>
            <a:r>
              <a:rPr lang="en-US" sz="2000" b="1" dirty="0" err="1">
                <a:solidFill>
                  <a:schemeClr val="tx2"/>
                </a:solidFill>
                <a:latin typeface="Verdana" panose="020B0604030504040204" pitchFamily="34" charset="0"/>
              </a:rPr>
              <a:t>Ita</a:t>
            </a:r>
            <a:r>
              <a:rPr lang="en-US" sz="2000" b="1" dirty="0">
                <a:solidFill>
                  <a:schemeClr val="tx2"/>
                </a:solidFill>
                <a:latin typeface="Verdana" panose="020B0604030504040204" pitchFamily="34" charset="0"/>
              </a:rPr>
              <a:t>)</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2 approvals</a:t>
            </a:r>
          </a:p>
          <a:p>
            <a:pPr marL="0" indent="0" fontAlgn="t">
              <a:spcBef>
                <a:spcPts val="0"/>
              </a:spcBef>
              <a:buFontTx/>
              <a:buNone/>
            </a:pPr>
            <a:r>
              <a:rPr lang="en-US" sz="2000" b="1" dirty="0">
                <a:solidFill>
                  <a:schemeClr val="tx2"/>
                </a:solidFill>
                <a:latin typeface="Verdana" panose="020B0604030504040204" pitchFamily="34" charset="0"/>
              </a:rPr>
              <a:t>	 F. </a:t>
            </a:r>
            <a:r>
              <a:rPr lang="en-US" sz="2000" b="1" dirty="0" err="1">
                <a:solidFill>
                  <a:schemeClr val="tx2"/>
                </a:solidFill>
                <a:latin typeface="Verdana" panose="020B0604030504040204" pitchFamily="34" charset="0"/>
              </a:rPr>
              <a:t>Labeau</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(Council 	President)</a:t>
            </a:r>
          </a:p>
          <a:p>
            <a:pPr marL="0" indent="0" fontAlgn="t">
              <a:spcBef>
                <a:spcPts val="0"/>
              </a:spcBef>
              <a:buFontTx/>
              <a:buNone/>
            </a:pPr>
            <a:r>
              <a:rPr lang="en-US" sz="2000" b="1" dirty="0">
                <a:solidFill>
                  <a:schemeClr val="tx2"/>
                </a:solidFill>
                <a:latin typeface="Verdana" panose="020B0604030504040204" pitchFamily="34" charset="0"/>
              </a:rPr>
              <a:t>	 M. </a:t>
            </a:r>
            <a:r>
              <a:rPr lang="en-US" sz="2000" b="1" dirty="0" err="1">
                <a:solidFill>
                  <a:schemeClr val="tx2"/>
                </a:solidFill>
                <a:latin typeface="Verdana" panose="020B0604030504040204" pitchFamily="34" charset="0"/>
              </a:rPr>
              <a:t>Erikssen</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(Op Com Director)</a:t>
            </a:r>
          </a:p>
          <a:p>
            <a:pPr marL="0" indent="0" fontAlgn="t">
              <a:spcBef>
                <a:spcPts val="1000"/>
              </a:spcBef>
              <a:buFontTx/>
              <a:buNone/>
            </a:pPr>
            <a:endParaRPr lang="en-US" sz="2000" b="1" dirty="0">
              <a:solidFill>
                <a:schemeClr val="tx2"/>
              </a:solidFill>
              <a:latin typeface="Verdana" panose="020B0604030504040204" pitchFamily="34" charset="0"/>
            </a:endParaRPr>
          </a:p>
        </p:txBody>
      </p:sp>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6"/>
          <a:stretch>
            <a:fillRect/>
          </a:stretch>
        </p:blipFill>
        <p:spPr>
          <a:xfrm>
            <a:off x="56797" y="6073889"/>
            <a:ext cx="1554869" cy="761886"/>
          </a:xfrm>
          <a:prstGeom prst="rect">
            <a:avLst/>
          </a:prstGeom>
        </p:spPr>
      </p:pic>
      <p:sp>
        <p:nvSpPr>
          <p:cNvPr id="10" name="Ovale 9">
            <a:extLst>
              <a:ext uri="{FF2B5EF4-FFF2-40B4-BE49-F238E27FC236}">
                <a16:creationId xmlns:a16="http://schemas.microsoft.com/office/drawing/2014/main" id="{87E810B9-B24F-4B84-8452-C413AC1800FF}"/>
              </a:ext>
            </a:extLst>
          </p:cNvPr>
          <p:cNvSpPr/>
          <p:nvPr/>
        </p:nvSpPr>
        <p:spPr>
          <a:xfrm>
            <a:off x="3681456" y="2501748"/>
            <a:ext cx="158027" cy="15802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asellaDiTesto 14">
            <a:extLst>
              <a:ext uri="{FF2B5EF4-FFF2-40B4-BE49-F238E27FC236}">
                <a16:creationId xmlns:a16="http://schemas.microsoft.com/office/drawing/2014/main" id="{CF555FA7-83CD-4B90-855A-76AF811F908F}"/>
              </a:ext>
            </a:extLst>
          </p:cNvPr>
          <p:cNvSpPr txBox="1"/>
          <p:nvPr/>
        </p:nvSpPr>
        <p:spPr>
          <a:xfrm>
            <a:off x="3415523" y="2733590"/>
            <a:ext cx="1290594" cy="523220"/>
          </a:xfrm>
          <a:prstGeom prst="rect">
            <a:avLst/>
          </a:prstGeom>
          <a:ln>
            <a:noFill/>
          </a:ln>
        </p:spPr>
        <p:txBody>
          <a:bodyPr wrap="square" rtlCol="0">
            <a:spAutoFit/>
          </a:bodyPr>
          <a:lstStyle/>
          <a:p>
            <a:r>
              <a:rPr lang="it-IT" sz="1400" dirty="0"/>
              <a:t>France </a:t>
            </a:r>
          </a:p>
          <a:p>
            <a:r>
              <a:rPr lang="it-IT" sz="1400" dirty="0"/>
              <a:t>(2018)</a:t>
            </a:r>
          </a:p>
        </p:txBody>
      </p:sp>
    </p:spTree>
    <p:extLst>
      <p:ext uri="{BB962C8B-B14F-4D97-AF65-F5344CB8AC3E}">
        <p14:creationId xmlns:p14="http://schemas.microsoft.com/office/powerpoint/2010/main" val="2299501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17</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Italy Chapter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57921FC5-D526-436C-9087-72A201C41E51}"/>
              </a:ext>
            </a:extLst>
          </p:cNvPr>
          <p:cNvSpPr/>
          <p:nvPr/>
        </p:nvSpPr>
        <p:spPr>
          <a:xfrm>
            <a:off x="79640" y="1679683"/>
            <a:ext cx="4347104" cy="1656184"/>
          </a:xfrm>
          <a:prstGeom prst="rect">
            <a:avLst/>
          </a:prstGeom>
          <a:ln w="12700">
            <a:noFill/>
          </a:ln>
        </p:spPr>
      </p:sp>
      <p:sp>
        <p:nvSpPr>
          <p:cNvPr id="7" name="Freccia destra rientrata 6">
            <a:extLst>
              <a:ext uri="{FF2B5EF4-FFF2-40B4-BE49-F238E27FC236}">
                <a16:creationId xmlns:a16="http://schemas.microsoft.com/office/drawing/2014/main" id="{E9EDC037-F5F0-4E3B-9DF9-B76EB59E7671}"/>
              </a:ext>
            </a:extLst>
          </p:cNvPr>
          <p:cNvSpPr/>
          <p:nvPr/>
        </p:nvSpPr>
        <p:spPr>
          <a:xfrm>
            <a:off x="79640" y="2271397"/>
            <a:ext cx="4347104" cy="66247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igura a mano libera: forma 7">
            <a:extLst>
              <a:ext uri="{FF2B5EF4-FFF2-40B4-BE49-F238E27FC236}">
                <a16:creationId xmlns:a16="http://schemas.microsoft.com/office/drawing/2014/main" id="{C772915F-1758-4D6E-8D24-F2ADAB524D00}"/>
              </a:ext>
            </a:extLst>
          </p:cNvPr>
          <p:cNvSpPr/>
          <p:nvPr/>
        </p:nvSpPr>
        <p:spPr>
          <a:xfrm>
            <a:off x="126559" y="1806685"/>
            <a:ext cx="1118370"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err="1"/>
              <a:t>Spain</a:t>
            </a:r>
            <a:endParaRPr lang="it-IT" sz="1400" kern="1200" dirty="0"/>
          </a:p>
          <a:p>
            <a:pPr marL="0" lvl="0" indent="0" algn="ctr" defTabSz="622300">
              <a:lnSpc>
                <a:spcPct val="90000"/>
              </a:lnSpc>
              <a:spcBef>
                <a:spcPct val="0"/>
              </a:spcBef>
              <a:spcAft>
                <a:spcPct val="35000"/>
              </a:spcAft>
              <a:buNone/>
            </a:pPr>
            <a:r>
              <a:rPr lang="it-IT" sz="1400" kern="1200" dirty="0"/>
              <a:t>(2013)</a:t>
            </a:r>
          </a:p>
        </p:txBody>
      </p:sp>
      <p:sp>
        <p:nvSpPr>
          <p:cNvPr id="9" name="Ovale 8">
            <a:extLst>
              <a:ext uri="{FF2B5EF4-FFF2-40B4-BE49-F238E27FC236}">
                <a16:creationId xmlns:a16="http://schemas.microsoft.com/office/drawing/2014/main" id="{7E6C1B40-90A8-4168-A65E-6ACCDEB6B5B0}"/>
              </a:ext>
            </a:extLst>
          </p:cNvPr>
          <p:cNvSpPr/>
          <p:nvPr/>
        </p:nvSpPr>
        <p:spPr>
          <a:xfrm>
            <a:off x="531625" y="2491148"/>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igura a mano libera: forma 15">
            <a:extLst>
              <a:ext uri="{FF2B5EF4-FFF2-40B4-BE49-F238E27FC236}">
                <a16:creationId xmlns:a16="http://schemas.microsoft.com/office/drawing/2014/main" id="{01846C14-D29A-44A7-B94F-563C15A4E7BC}"/>
              </a:ext>
            </a:extLst>
          </p:cNvPr>
          <p:cNvSpPr/>
          <p:nvPr/>
        </p:nvSpPr>
        <p:spPr>
          <a:xfrm>
            <a:off x="470518" y="2673393"/>
            <a:ext cx="1699525"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t>UK and </a:t>
            </a:r>
            <a:r>
              <a:rPr lang="it-IT" sz="1400" kern="1200" dirty="0" err="1"/>
              <a:t>Ireland</a:t>
            </a:r>
            <a:endParaRPr lang="it-IT" sz="1400" kern="1200" dirty="0"/>
          </a:p>
          <a:p>
            <a:pPr marL="0" lvl="0" indent="0" algn="ctr" defTabSz="622300">
              <a:lnSpc>
                <a:spcPct val="90000"/>
              </a:lnSpc>
              <a:spcBef>
                <a:spcPct val="0"/>
              </a:spcBef>
              <a:spcAft>
                <a:spcPct val="35000"/>
              </a:spcAft>
              <a:buNone/>
            </a:pPr>
            <a:r>
              <a:rPr lang="it-IT" sz="1400" kern="1200" dirty="0"/>
              <a:t>(2015)</a:t>
            </a:r>
          </a:p>
        </p:txBody>
      </p:sp>
      <p:sp>
        <p:nvSpPr>
          <p:cNvPr id="17" name="Ovale 16">
            <a:extLst>
              <a:ext uri="{FF2B5EF4-FFF2-40B4-BE49-F238E27FC236}">
                <a16:creationId xmlns:a16="http://schemas.microsoft.com/office/drawing/2014/main" id="{AA5E87EF-938C-4457-A5FD-9F27270E4C43}"/>
              </a:ext>
            </a:extLst>
          </p:cNvPr>
          <p:cNvSpPr/>
          <p:nvPr/>
        </p:nvSpPr>
        <p:spPr>
          <a:xfrm>
            <a:off x="1240309" y="2500020"/>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a a mano libera: forma 17">
            <a:extLst>
              <a:ext uri="{FF2B5EF4-FFF2-40B4-BE49-F238E27FC236}">
                <a16:creationId xmlns:a16="http://schemas.microsoft.com/office/drawing/2014/main" id="{09566788-C383-4597-903C-3B18BABD7115}"/>
              </a:ext>
            </a:extLst>
          </p:cNvPr>
          <p:cNvSpPr/>
          <p:nvPr/>
        </p:nvSpPr>
        <p:spPr>
          <a:xfrm>
            <a:off x="2460510" y="1679684"/>
            <a:ext cx="1559355" cy="743792"/>
          </a:xfrm>
          <a:custGeom>
            <a:avLst/>
            <a:gdLst>
              <a:gd name="connsiteX0" fmla="*/ 0 w 1559355"/>
              <a:gd name="connsiteY0" fmla="*/ 0 h 743792"/>
              <a:gd name="connsiteX1" fmla="*/ 1559355 w 1559355"/>
              <a:gd name="connsiteY1" fmla="*/ 0 h 743792"/>
              <a:gd name="connsiteX2" fmla="*/ 1559355 w 1559355"/>
              <a:gd name="connsiteY2" fmla="*/ 743792 h 743792"/>
              <a:gd name="connsiteX3" fmla="*/ 0 w 1559355"/>
              <a:gd name="connsiteY3" fmla="*/ 743792 h 743792"/>
              <a:gd name="connsiteX4" fmla="*/ 0 w 1559355"/>
              <a:gd name="connsiteY4" fmla="*/ 0 h 74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55" h="743792">
                <a:moveTo>
                  <a:pt x="0" y="0"/>
                </a:moveTo>
                <a:lnTo>
                  <a:pt x="1559355" y="0"/>
                </a:lnTo>
                <a:lnTo>
                  <a:pt x="1559355" y="743792"/>
                </a:lnTo>
                <a:lnTo>
                  <a:pt x="0" y="743792"/>
                </a:lnTo>
                <a:lnTo>
                  <a:pt x="0" y="0"/>
                </a:lnTo>
                <a:close/>
              </a:path>
            </a:pathLst>
          </a:custGeom>
          <a:blipFill dpi="0" rotWithShape="0">
            <a:blip r:embed="rId4">
              <a:alphaModFix amt="52000"/>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ts val="0"/>
              </a:spcAft>
              <a:buNone/>
            </a:pPr>
            <a:r>
              <a:rPr lang="it-IT" sz="2000" b="1" kern="1200" dirty="0" err="1"/>
              <a:t>Italy</a:t>
            </a:r>
            <a:endParaRPr lang="it-IT" sz="2000" b="1" kern="1200" dirty="0"/>
          </a:p>
          <a:p>
            <a:pPr marL="0" lvl="0" indent="0" algn="ctr" defTabSz="889000">
              <a:lnSpc>
                <a:spcPct val="90000"/>
              </a:lnSpc>
              <a:spcBef>
                <a:spcPct val="0"/>
              </a:spcBef>
              <a:spcAft>
                <a:spcPts val="0"/>
              </a:spcAft>
              <a:buNone/>
            </a:pPr>
            <a:r>
              <a:rPr lang="it-IT" sz="2000" b="1" kern="1200" dirty="0"/>
              <a:t>(2018)</a:t>
            </a:r>
          </a:p>
        </p:txBody>
      </p:sp>
      <p:sp>
        <p:nvSpPr>
          <p:cNvPr id="19" name="Ovale 18">
            <a:extLst>
              <a:ext uri="{FF2B5EF4-FFF2-40B4-BE49-F238E27FC236}">
                <a16:creationId xmlns:a16="http://schemas.microsoft.com/office/drawing/2014/main" id="{23004A8C-7575-4F06-9CA5-E55F11336B39}"/>
              </a:ext>
            </a:extLst>
          </p:cNvPr>
          <p:cNvSpPr/>
          <p:nvPr/>
        </p:nvSpPr>
        <p:spPr>
          <a:xfrm>
            <a:off x="3032590" y="2443370"/>
            <a:ext cx="301832" cy="301832"/>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ontent Placeholder 4">
            <a:extLst>
              <a:ext uri="{FF2B5EF4-FFF2-40B4-BE49-F238E27FC236}">
                <a16:creationId xmlns:a16="http://schemas.microsoft.com/office/drawing/2014/main" id="{730DAF37-5F2A-4281-8137-73E0882DB545}"/>
              </a:ext>
            </a:extLst>
          </p:cNvPr>
          <p:cNvSpPr>
            <a:spLocks noGrp="1"/>
          </p:cNvSpPr>
          <p:nvPr>
            <p:ph sz="quarter" idx="14"/>
          </p:nvPr>
        </p:nvSpPr>
        <p:spPr>
          <a:xfrm>
            <a:off x="79640" y="3335867"/>
            <a:ext cx="4438572" cy="2286000"/>
          </a:xfrm>
          <a:ln w="12700">
            <a:solidFill>
              <a:schemeClr val="tx2"/>
            </a:solidFill>
          </a:ln>
        </p:spPr>
        <p:txBody>
          <a:bodyPr/>
          <a:lstStyle/>
          <a:p>
            <a:pPr fontAlgn="t">
              <a:buNone/>
            </a:pPr>
            <a:r>
              <a:rPr lang="en-US" sz="2800" b="1" dirty="0">
                <a:solidFill>
                  <a:schemeClr val="tx2"/>
                </a:solidFill>
                <a:latin typeface="Verdana" panose="020B0604030504040204" pitchFamily="34" charset="0"/>
              </a:rPr>
              <a:t>Founders</a:t>
            </a:r>
            <a:endParaRPr lang="en-US" sz="2200" b="1" dirty="0">
              <a:solidFill>
                <a:schemeClr val="tx2"/>
              </a:solidFill>
              <a:latin typeface="Verdana" panose="020B0604030504040204" pitchFamily="34" charset="0"/>
            </a:endParaRP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Emiliano Schena (chair)</a:t>
            </a:r>
          </a:p>
          <a:p>
            <a:pPr fontAlgn="t">
              <a:spcBef>
                <a:spcPts val="500"/>
              </a:spcBef>
              <a:buFont typeface="Wingdings" panose="05000000000000000000" pitchFamily="2" charset="2"/>
              <a:buChar char="ü"/>
            </a:pPr>
            <a:r>
              <a:rPr lang="en-US" sz="2000" b="1" dirty="0" err="1">
                <a:solidFill>
                  <a:schemeClr val="tx2"/>
                </a:solidFill>
                <a:latin typeface="Verdana" panose="020B0604030504040204" pitchFamily="34" charset="0"/>
              </a:rPr>
              <a:t>Calogero</a:t>
            </a:r>
            <a:r>
              <a:rPr lang="en-US" sz="2000" b="1" dirty="0">
                <a:solidFill>
                  <a:schemeClr val="tx2"/>
                </a:solidFill>
                <a:latin typeface="Verdana" panose="020B0604030504040204" pitchFamily="34" charset="0"/>
              </a:rPr>
              <a:t> </a:t>
            </a:r>
            <a:r>
              <a:rPr lang="en-US" sz="2000" b="1" dirty="0" err="1">
                <a:solidFill>
                  <a:schemeClr val="tx2"/>
                </a:solidFill>
                <a:latin typeface="Verdana" panose="020B0604030504040204" pitchFamily="34" charset="0"/>
              </a:rPr>
              <a:t>Oddo</a:t>
            </a:r>
            <a:r>
              <a:rPr lang="en-US" sz="2000" b="1" dirty="0">
                <a:solidFill>
                  <a:schemeClr val="tx2"/>
                </a:solidFill>
                <a:latin typeface="Verdana" panose="020B0604030504040204" pitchFamily="34" charset="0"/>
              </a:rPr>
              <a:t> (vice chair)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Danilo </a:t>
            </a:r>
            <a:r>
              <a:rPr lang="en-US" sz="2000" b="1" dirty="0" err="1">
                <a:solidFill>
                  <a:schemeClr val="tx2"/>
                </a:solidFill>
                <a:latin typeface="Verdana" panose="020B0604030504040204" pitchFamily="34" charset="0"/>
              </a:rPr>
              <a:t>Pani</a:t>
            </a:r>
            <a:r>
              <a:rPr lang="en-US" sz="2000" b="1" dirty="0">
                <a:solidFill>
                  <a:schemeClr val="tx2"/>
                </a:solidFill>
                <a:latin typeface="Verdana" panose="020B0604030504040204" pitchFamily="34" charset="0"/>
              </a:rPr>
              <a:t> (treasurer)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Paola </a:t>
            </a:r>
            <a:r>
              <a:rPr lang="en-US" sz="2000" b="1" dirty="0" err="1">
                <a:solidFill>
                  <a:schemeClr val="tx2"/>
                </a:solidFill>
                <a:latin typeface="Verdana" panose="020B0604030504040204" pitchFamily="34" charset="0"/>
              </a:rPr>
              <a:t>Saccomandi</a:t>
            </a:r>
            <a:r>
              <a:rPr lang="en-US" sz="2000" b="1" dirty="0">
                <a:solidFill>
                  <a:schemeClr val="tx2"/>
                </a:solidFill>
                <a:latin typeface="Verdana" panose="020B0604030504040204" pitchFamily="34" charset="0"/>
              </a:rPr>
              <a:t> (secretary)</a:t>
            </a:r>
          </a:p>
        </p:txBody>
      </p:sp>
      <p:sp>
        <p:nvSpPr>
          <p:cNvPr id="13" name="Content Placeholder 4">
            <a:extLst>
              <a:ext uri="{FF2B5EF4-FFF2-40B4-BE49-F238E27FC236}">
                <a16:creationId xmlns:a16="http://schemas.microsoft.com/office/drawing/2014/main" id="{9C97F8DC-87DE-40ED-B8A6-21D5D8D11FD2}"/>
              </a:ext>
            </a:extLst>
          </p:cNvPr>
          <p:cNvSpPr txBox="1">
            <a:spLocks/>
          </p:cNvSpPr>
          <p:nvPr/>
        </p:nvSpPr>
        <p:spPr bwMode="auto">
          <a:xfrm>
            <a:off x="4648200" y="1575594"/>
            <a:ext cx="4360333" cy="438943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spcBef>
                <a:spcPts val="0"/>
              </a:spcBef>
              <a:buFontTx/>
              <a:buNone/>
            </a:pPr>
            <a:r>
              <a:rPr lang="en-US" sz="2800" b="1" dirty="0">
                <a:solidFill>
                  <a:schemeClr val="tx2"/>
                </a:solidFill>
                <a:latin typeface="Verdana" panose="020B0604030504040204" pitchFamily="34" charset="0"/>
              </a:rPr>
              <a:t>Petition</a:t>
            </a:r>
            <a:endParaRPr lang="en-US" b="1" dirty="0">
              <a:solidFill>
                <a:schemeClr val="tx2"/>
              </a:solidFill>
              <a:latin typeface="Verdana" panose="020B0604030504040204" pitchFamily="34" charset="0"/>
            </a:endParaRPr>
          </a:p>
          <a:p>
            <a:pPr fontAlgn="t">
              <a:spcBef>
                <a:spcPts val="1000"/>
              </a:spcBef>
              <a:buFont typeface="Wingdings" panose="05000000000000000000" pitchFamily="2" charset="2"/>
              <a:buChar char="ü"/>
            </a:pPr>
            <a:r>
              <a:rPr lang="en-US" sz="2000" b="1" dirty="0">
                <a:solidFill>
                  <a:srgbClr val="FF0000"/>
                </a:solidFill>
                <a:latin typeface="Verdana" panose="020B0604030504040204" pitchFamily="34" charset="0"/>
              </a:rPr>
              <a:t>Business plan</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Signatures among the members</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Endorsement</a:t>
            </a:r>
          </a:p>
          <a:p>
            <a:pPr marL="0" indent="0" fontAlgn="t">
              <a:spcBef>
                <a:spcPts val="0"/>
              </a:spcBef>
              <a:buFontTx/>
              <a:buNone/>
            </a:pPr>
            <a:r>
              <a:rPr lang="en-US" sz="2000" b="1" dirty="0">
                <a:solidFill>
                  <a:schemeClr val="tx2"/>
                </a:solidFill>
                <a:latin typeface="Verdana" panose="020B0604030504040204" pitchFamily="34" charset="0"/>
              </a:rPr>
              <a:t>	 T. </a:t>
            </a:r>
            <a:r>
              <a:rPr lang="en-US" sz="2000" b="1" dirty="0" err="1">
                <a:solidFill>
                  <a:schemeClr val="tx2"/>
                </a:solidFill>
                <a:latin typeface="Verdana" panose="020B0604030504040204" pitchFamily="34" charset="0"/>
              </a:rPr>
              <a:t>Tambosso</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(Chair IEEE Sec </a:t>
            </a:r>
            <a:r>
              <a:rPr lang="en-US" sz="2000" b="1" dirty="0" err="1">
                <a:solidFill>
                  <a:schemeClr val="tx2"/>
                </a:solidFill>
                <a:latin typeface="Verdana" panose="020B0604030504040204" pitchFamily="34" charset="0"/>
              </a:rPr>
              <a:t>Ita</a:t>
            </a:r>
            <a:r>
              <a:rPr lang="en-US" sz="2000" b="1" dirty="0">
                <a:solidFill>
                  <a:schemeClr val="tx2"/>
                </a:solidFill>
                <a:latin typeface="Verdana" panose="020B0604030504040204" pitchFamily="34" charset="0"/>
              </a:rPr>
              <a:t>)</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2 approvals</a:t>
            </a:r>
          </a:p>
          <a:p>
            <a:pPr marL="0" indent="0" fontAlgn="t">
              <a:spcBef>
                <a:spcPts val="0"/>
              </a:spcBef>
              <a:buFontTx/>
              <a:buNone/>
            </a:pPr>
            <a:r>
              <a:rPr lang="en-US" sz="2000" b="1" dirty="0">
                <a:solidFill>
                  <a:schemeClr val="tx2"/>
                </a:solidFill>
                <a:latin typeface="Verdana" panose="020B0604030504040204" pitchFamily="34" charset="0"/>
              </a:rPr>
              <a:t>	 F. </a:t>
            </a:r>
            <a:r>
              <a:rPr lang="en-US" sz="2000" b="1" dirty="0" err="1">
                <a:solidFill>
                  <a:schemeClr val="tx2"/>
                </a:solidFill>
                <a:latin typeface="Verdana" panose="020B0604030504040204" pitchFamily="34" charset="0"/>
              </a:rPr>
              <a:t>Labeau</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(Council 	President)</a:t>
            </a:r>
          </a:p>
          <a:p>
            <a:pPr marL="0" indent="0" fontAlgn="t">
              <a:spcBef>
                <a:spcPts val="0"/>
              </a:spcBef>
              <a:buFontTx/>
              <a:buNone/>
            </a:pPr>
            <a:r>
              <a:rPr lang="en-US" sz="2000" b="1" dirty="0">
                <a:solidFill>
                  <a:schemeClr val="tx2"/>
                </a:solidFill>
                <a:latin typeface="Verdana" panose="020B0604030504040204" pitchFamily="34" charset="0"/>
              </a:rPr>
              <a:t>	 M. </a:t>
            </a:r>
            <a:r>
              <a:rPr lang="en-US" sz="2000" b="1" dirty="0" err="1">
                <a:solidFill>
                  <a:schemeClr val="tx2"/>
                </a:solidFill>
                <a:latin typeface="Verdana" panose="020B0604030504040204" pitchFamily="34" charset="0"/>
              </a:rPr>
              <a:t>Erikssen</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(Op Com Director)</a:t>
            </a:r>
          </a:p>
          <a:p>
            <a:pPr marL="0" indent="0" fontAlgn="t">
              <a:spcBef>
                <a:spcPts val="1000"/>
              </a:spcBef>
              <a:buFontTx/>
              <a:buNone/>
            </a:pPr>
            <a:endParaRPr lang="en-US" sz="2000" b="1" dirty="0">
              <a:solidFill>
                <a:schemeClr val="tx2"/>
              </a:solidFill>
              <a:latin typeface="Verdana" panose="020B0604030504040204" pitchFamily="34" charset="0"/>
            </a:endParaRPr>
          </a:p>
        </p:txBody>
      </p:sp>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6"/>
          <a:stretch>
            <a:fillRect/>
          </a:stretch>
        </p:blipFill>
        <p:spPr>
          <a:xfrm>
            <a:off x="56797" y="6073889"/>
            <a:ext cx="1554869" cy="761886"/>
          </a:xfrm>
          <a:prstGeom prst="rect">
            <a:avLst/>
          </a:prstGeom>
        </p:spPr>
      </p:pic>
      <p:sp>
        <p:nvSpPr>
          <p:cNvPr id="10" name="Ovale 9">
            <a:extLst>
              <a:ext uri="{FF2B5EF4-FFF2-40B4-BE49-F238E27FC236}">
                <a16:creationId xmlns:a16="http://schemas.microsoft.com/office/drawing/2014/main" id="{87E810B9-B24F-4B84-8452-C413AC1800FF}"/>
              </a:ext>
            </a:extLst>
          </p:cNvPr>
          <p:cNvSpPr/>
          <p:nvPr/>
        </p:nvSpPr>
        <p:spPr>
          <a:xfrm>
            <a:off x="3681456" y="2501748"/>
            <a:ext cx="158027" cy="15802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asellaDiTesto 14">
            <a:extLst>
              <a:ext uri="{FF2B5EF4-FFF2-40B4-BE49-F238E27FC236}">
                <a16:creationId xmlns:a16="http://schemas.microsoft.com/office/drawing/2014/main" id="{CF555FA7-83CD-4B90-855A-76AF811F908F}"/>
              </a:ext>
            </a:extLst>
          </p:cNvPr>
          <p:cNvSpPr txBox="1"/>
          <p:nvPr/>
        </p:nvSpPr>
        <p:spPr>
          <a:xfrm>
            <a:off x="3415523" y="2733590"/>
            <a:ext cx="1290594" cy="523220"/>
          </a:xfrm>
          <a:prstGeom prst="rect">
            <a:avLst/>
          </a:prstGeom>
          <a:ln>
            <a:noFill/>
          </a:ln>
        </p:spPr>
        <p:txBody>
          <a:bodyPr wrap="square" rtlCol="0">
            <a:spAutoFit/>
          </a:bodyPr>
          <a:lstStyle/>
          <a:p>
            <a:r>
              <a:rPr lang="it-IT" sz="1400" dirty="0"/>
              <a:t>France </a:t>
            </a:r>
          </a:p>
          <a:p>
            <a:r>
              <a:rPr lang="it-IT" sz="1400" dirty="0"/>
              <a:t>(2018)</a:t>
            </a:r>
          </a:p>
        </p:txBody>
      </p:sp>
    </p:spTree>
    <p:extLst>
      <p:ext uri="{BB962C8B-B14F-4D97-AF65-F5344CB8AC3E}">
        <p14:creationId xmlns:p14="http://schemas.microsoft.com/office/powerpoint/2010/main" val="2469703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18</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Italy Chapter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6" name="Rettangolo 15">
            <a:extLst>
              <a:ext uri="{FF2B5EF4-FFF2-40B4-BE49-F238E27FC236}">
                <a16:creationId xmlns:a16="http://schemas.microsoft.com/office/drawing/2014/main" id="{FEB2279A-BB88-4C7D-918F-D9EE4C5C56DE}"/>
              </a:ext>
            </a:extLst>
          </p:cNvPr>
          <p:cNvSpPr/>
          <p:nvPr/>
        </p:nvSpPr>
        <p:spPr>
          <a:xfrm>
            <a:off x="56797" y="1493724"/>
            <a:ext cx="8982635" cy="4093428"/>
          </a:xfrm>
          <a:prstGeom prst="rect">
            <a:avLst/>
          </a:prstGeom>
        </p:spPr>
        <p:txBody>
          <a:bodyPr wrap="square">
            <a:spAutoFit/>
          </a:bodyPr>
          <a:lstStyle/>
          <a:p>
            <a:r>
              <a:rPr lang="en-US" sz="2000" b="1" dirty="0"/>
              <a:t>Business Plan</a:t>
            </a:r>
          </a:p>
          <a:p>
            <a:endParaRPr lang="en-US" sz="2000" dirty="0"/>
          </a:p>
          <a:p>
            <a:pPr marL="342900" indent="-342900">
              <a:buAutoNum type="arabicPeriod"/>
            </a:pPr>
            <a:r>
              <a:rPr lang="en-US" sz="2000" dirty="0"/>
              <a:t>What was the motivating factor that led to forming this geographic unit? What member needs will be fulfilled as a result of forming this unit?</a:t>
            </a:r>
          </a:p>
          <a:p>
            <a:pPr marL="342900" indent="-342900">
              <a:buAutoNum type="arabicPeriod"/>
            </a:pPr>
            <a:r>
              <a:rPr lang="en-US" sz="2000" dirty="0"/>
              <a:t>List the activities the unit will focus on for the first six months. What activities will engage the members of the unit with one another?</a:t>
            </a:r>
          </a:p>
          <a:p>
            <a:pPr marL="342900" indent="-342900">
              <a:buAutoNum type="arabicPeriod"/>
            </a:pPr>
            <a:r>
              <a:rPr lang="en-US" sz="2000" dirty="0"/>
              <a:t>What accomplishments will this unit strive to meet in its first year?</a:t>
            </a:r>
          </a:p>
          <a:p>
            <a:pPr marL="342900" indent="-342900">
              <a:buAutoNum type="arabicPeriod"/>
            </a:pPr>
            <a:r>
              <a:rPr lang="en-US" sz="2000" dirty="0"/>
              <a:t>What level of local support is engaged in support of the unit activities?</a:t>
            </a:r>
          </a:p>
          <a:p>
            <a:pPr marL="342900" indent="-342900">
              <a:buAutoNum type="arabicPeriod"/>
            </a:pPr>
            <a:endParaRPr lang="en-US" sz="2000" dirty="0"/>
          </a:p>
        </p:txBody>
      </p:sp>
    </p:spTree>
    <p:extLst>
      <p:ext uri="{BB962C8B-B14F-4D97-AF65-F5344CB8AC3E}">
        <p14:creationId xmlns:p14="http://schemas.microsoft.com/office/powerpoint/2010/main" val="69248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19</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Italy Chapter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57921FC5-D526-436C-9087-72A201C41E51}"/>
              </a:ext>
            </a:extLst>
          </p:cNvPr>
          <p:cNvSpPr/>
          <p:nvPr/>
        </p:nvSpPr>
        <p:spPr>
          <a:xfrm>
            <a:off x="79640" y="1679683"/>
            <a:ext cx="4347104" cy="1656184"/>
          </a:xfrm>
          <a:prstGeom prst="rect">
            <a:avLst/>
          </a:prstGeom>
          <a:ln w="12700">
            <a:noFill/>
          </a:ln>
        </p:spPr>
      </p:sp>
      <p:sp>
        <p:nvSpPr>
          <p:cNvPr id="7" name="Freccia destra rientrata 6">
            <a:extLst>
              <a:ext uri="{FF2B5EF4-FFF2-40B4-BE49-F238E27FC236}">
                <a16:creationId xmlns:a16="http://schemas.microsoft.com/office/drawing/2014/main" id="{E9EDC037-F5F0-4E3B-9DF9-B76EB59E7671}"/>
              </a:ext>
            </a:extLst>
          </p:cNvPr>
          <p:cNvSpPr/>
          <p:nvPr/>
        </p:nvSpPr>
        <p:spPr>
          <a:xfrm>
            <a:off x="79640" y="2271397"/>
            <a:ext cx="4347104" cy="66247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igura a mano libera: forma 7">
            <a:extLst>
              <a:ext uri="{FF2B5EF4-FFF2-40B4-BE49-F238E27FC236}">
                <a16:creationId xmlns:a16="http://schemas.microsoft.com/office/drawing/2014/main" id="{C772915F-1758-4D6E-8D24-F2ADAB524D00}"/>
              </a:ext>
            </a:extLst>
          </p:cNvPr>
          <p:cNvSpPr/>
          <p:nvPr/>
        </p:nvSpPr>
        <p:spPr>
          <a:xfrm>
            <a:off x="126559" y="1806685"/>
            <a:ext cx="1118370"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err="1"/>
              <a:t>Spain</a:t>
            </a:r>
            <a:endParaRPr lang="it-IT" sz="1400" kern="1200" dirty="0"/>
          </a:p>
          <a:p>
            <a:pPr marL="0" lvl="0" indent="0" algn="ctr" defTabSz="622300">
              <a:lnSpc>
                <a:spcPct val="90000"/>
              </a:lnSpc>
              <a:spcBef>
                <a:spcPct val="0"/>
              </a:spcBef>
              <a:spcAft>
                <a:spcPct val="35000"/>
              </a:spcAft>
              <a:buNone/>
            </a:pPr>
            <a:r>
              <a:rPr lang="it-IT" sz="1400" kern="1200" dirty="0"/>
              <a:t>(2013)</a:t>
            </a:r>
          </a:p>
        </p:txBody>
      </p:sp>
      <p:sp>
        <p:nvSpPr>
          <p:cNvPr id="9" name="Ovale 8">
            <a:extLst>
              <a:ext uri="{FF2B5EF4-FFF2-40B4-BE49-F238E27FC236}">
                <a16:creationId xmlns:a16="http://schemas.microsoft.com/office/drawing/2014/main" id="{7E6C1B40-90A8-4168-A65E-6ACCDEB6B5B0}"/>
              </a:ext>
            </a:extLst>
          </p:cNvPr>
          <p:cNvSpPr/>
          <p:nvPr/>
        </p:nvSpPr>
        <p:spPr>
          <a:xfrm>
            <a:off x="531625" y="2491148"/>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igura a mano libera: forma 15">
            <a:extLst>
              <a:ext uri="{FF2B5EF4-FFF2-40B4-BE49-F238E27FC236}">
                <a16:creationId xmlns:a16="http://schemas.microsoft.com/office/drawing/2014/main" id="{01846C14-D29A-44A7-B94F-563C15A4E7BC}"/>
              </a:ext>
            </a:extLst>
          </p:cNvPr>
          <p:cNvSpPr/>
          <p:nvPr/>
        </p:nvSpPr>
        <p:spPr>
          <a:xfrm>
            <a:off x="470518" y="2673393"/>
            <a:ext cx="1699525"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t>UK and </a:t>
            </a:r>
            <a:r>
              <a:rPr lang="it-IT" sz="1400" kern="1200" dirty="0" err="1"/>
              <a:t>Ireland</a:t>
            </a:r>
            <a:endParaRPr lang="it-IT" sz="1400" kern="1200" dirty="0"/>
          </a:p>
          <a:p>
            <a:pPr marL="0" lvl="0" indent="0" algn="ctr" defTabSz="622300">
              <a:lnSpc>
                <a:spcPct val="90000"/>
              </a:lnSpc>
              <a:spcBef>
                <a:spcPct val="0"/>
              </a:spcBef>
              <a:spcAft>
                <a:spcPct val="35000"/>
              </a:spcAft>
              <a:buNone/>
            </a:pPr>
            <a:r>
              <a:rPr lang="it-IT" sz="1400" kern="1200" dirty="0"/>
              <a:t>(2015)</a:t>
            </a:r>
          </a:p>
        </p:txBody>
      </p:sp>
      <p:sp>
        <p:nvSpPr>
          <p:cNvPr id="17" name="Ovale 16">
            <a:extLst>
              <a:ext uri="{FF2B5EF4-FFF2-40B4-BE49-F238E27FC236}">
                <a16:creationId xmlns:a16="http://schemas.microsoft.com/office/drawing/2014/main" id="{AA5E87EF-938C-4457-A5FD-9F27270E4C43}"/>
              </a:ext>
            </a:extLst>
          </p:cNvPr>
          <p:cNvSpPr/>
          <p:nvPr/>
        </p:nvSpPr>
        <p:spPr>
          <a:xfrm>
            <a:off x="1240309" y="2500020"/>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a a mano libera: forma 17">
            <a:extLst>
              <a:ext uri="{FF2B5EF4-FFF2-40B4-BE49-F238E27FC236}">
                <a16:creationId xmlns:a16="http://schemas.microsoft.com/office/drawing/2014/main" id="{09566788-C383-4597-903C-3B18BABD7115}"/>
              </a:ext>
            </a:extLst>
          </p:cNvPr>
          <p:cNvSpPr/>
          <p:nvPr/>
        </p:nvSpPr>
        <p:spPr>
          <a:xfrm>
            <a:off x="2460510" y="1679684"/>
            <a:ext cx="1559355" cy="743792"/>
          </a:xfrm>
          <a:custGeom>
            <a:avLst/>
            <a:gdLst>
              <a:gd name="connsiteX0" fmla="*/ 0 w 1559355"/>
              <a:gd name="connsiteY0" fmla="*/ 0 h 743792"/>
              <a:gd name="connsiteX1" fmla="*/ 1559355 w 1559355"/>
              <a:gd name="connsiteY1" fmla="*/ 0 h 743792"/>
              <a:gd name="connsiteX2" fmla="*/ 1559355 w 1559355"/>
              <a:gd name="connsiteY2" fmla="*/ 743792 h 743792"/>
              <a:gd name="connsiteX3" fmla="*/ 0 w 1559355"/>
              <a:gd name="connsiteY3" fmla="*/ 743792 h 743792"/>
              <a:gd name="connsiteX4" fmla="*/ 0 w 1559355"/>
              <a:gd name="connsiteY4" fmla="*/ 0 h 74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55" h="743792">
                <a:moveTo>
                  <a:pt x="0" y="0"/>
                </a:moveTo>
                <a:lnTo>
                  <a:pt x="1559355" y="0"/>
                </a:lnTo>
                <a:lnTo>
                  <a:pt x="1559355" y="743792"/>
                </a:lnTo>
                <a:lnTo>
                  <a:pt x="0" y="743792"/>
                </a:lnTo>
                <a:lnTo>
                  <a:pt x="0" y="0"/>
                </a:lnTo>
                <a:close/>
              </a:path>
            </a:pathLst>
          </a:custGeom>
          <a:blipFill dpi="0" rotWithShape="0">
            <a:blip r:embed="rId4">
              <a:alphaModFix amt="52000"/>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ts val="0"/>
              </a:spcAft>
              <a:buNone/>
            </a:pPr>
            <a:r>
              <a:rPr lang="it-IT" sz="2000" b="1" kern="1200" dirty="0" err="1"/>
              <a:t>Italy</a:t>
            </a:r>
            <a:endParaRPr lang="it-IT" sz="2000" b="1" kern="1200" dirty="0"/>
          </a:p>
          <a:p>
            <a:pPr marL="0" lvl="0" indent="0" algn="ctr" defTabSz="889000">
              <a:lnSpc>
                <a:spcPct val="90000"/>
              </a:lnSpc>
              <a:spcBef>
                <a:spcPct val="0"/>
              </a:spcBef>
              <a:spcAft>
                <a:spcPts val="0"/>
              </a:spcAft>
              <a:buNone/>
            </a:pPr>
            <a:r>
              <a:rPr lang="it-IT" sz="2000" b="1" kern="1200" dirty="0"/>
              <a:t>(2018)</a:t>
            </a:r>
          </a:p>
        </p:txBody>
      </p:sp>
      <p:sp>
        <p:nvSpPr>
          <p:cNvPr id="19" name="Ovale 18">
            <a:extLst>
              <a:ext uri="{FF2B5EF4-FFF2-40B4-BE49-F238E27FC236}">
                <a16:creationId xmlns:a16="http://schemas.microsoft.com/office/drawing/2014/main" id="{23004A8C-7575-4F06-9CA5-E55F11336B39}"/>
              </a:ext>
            </a:extLst>
          </p:cNvPr>
          <p:cNvSpPr/>
          <p:nvPr/>
        </p:nvSpPr>
        <p:spPr>
          <a:xfrm>
            <a:off x="3032590" y="2443370"/>
            <a:ext cx="301832" cy="301832"/>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ontent Placeholder 4">
            <a:extLst>
              <a:ext uri="{FF2B5EF4-FFF2-40B4-BE49-F238E27FC236}">
                <a16:creationId xmlns:a16="http://schemas.microsoft.com/office/drawing/2014/main" id="{730DAF37-5F2A-4281-8137-73E0882DB545}"/>
              </a:ext>
            </a:extLst>
          </p:cNvPr>
          <p:cNvSpPr>
            <a:spLocks noGrp="1"/>
          </p:cNvSpPr>
          <p:nvPr>
            <p:ph sz="quarter" idx="14"/>
          </p:nvPr>
        </p:nvSpPr>
        <p:spPr>
          <a:xfrm>
            <a:off x="79640" y="3335867"/>
            <a:ext cx="4438572" cy="2286000"/>
          </a:xfrm>
          <a:ln w="12700">
            <a:solidFill>
              <a:schemeClr val="tx2"/>
            </a:solidFill>
          </a:ln>
        </p:spPr>
        <p:txBody>
          <a:bodyPr/>
          <a:lstStyle/>
          <a:p>
            <a:pPr fontAlgn="t">
              <a:buNone/>
            </a:pPr>
            <a:r>
              <a:rPr lang="en-US" sz="2800" b="1" dirty="0">
                <a:solidFill>
                  <a:schemeClr val="tx2"/>
                </a:solidFill>
                <a:latin typeface="Verdana" panose="020B0604030504040204" pitchFamily="34" charset="0"/>
              </a:rPr>
              <a:t>Founders</a:t>
            </a:r>
            <a:endParaRPr lang="en-US" sz="2200" b="1" dirty="0">
              <a:solidFill>
                <a:schemeClr val="tx2"/>
              </a:solidFill>
              <a:latin typeface="Verdana" panose="020B0604030504040204" pitchFamily="34" charset="0"/>
            </a:endParaRP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Emiliano Schena (chair)</a:t>
            </a:r>
          </a:p>
          <a:p>
            <a:pPr fontAlgn="t">
              <a:spcBef>
                <a:spcPts val="500"/>
              </a:spcBef>
              <a:buFont typeface="Wingdings" panose="05000000000000000000" pitchFamily="2" charset="2"/>
              <a:buChar char="ü"/>
            </a:pPr>
            <a:r>
              <a:rPr lang="en-US" sz="2000" b="1" dirty="0" err="1">
                <a:solidFill>
                  <a:schemeClr val="tx2"/>
                </a:solidFill>
                <a:latin typeface="Verdana" panose="020B0604030504040204" pitchFamily="34" charset="0"/>
              </a:rPr>
              <a:t>Calogero</a:t>
            </a:r>
            <a:r>
              <a:rPr lang="en-US" sz="2000" b="1" dirty="0">
                <a:solidFill>
                  <a:schemeClr val="tx2"/>
                </a:solidFill>
                <a:latin typeface="Verdana" panose="020B0604030504040204" pitchFamily="34" charset="0"/>
              </a:rPr>
              <a:t> </a:t>
            </a:r>
            <a:r>
              <a:rPr lang="en-US" sz="2000" b="1" dirty="0" err="1">
                <a:solidFill>
                  <a:schemeClr val="tx2"/>
                </a:solidFill>
                <a:latin typeface="Verdana" panose="020B0604030504040204" pitchFamily="34" charset="0"/>
              </a:rPr>
              <a:t>Oddo</a:t>
            </a:r>
            <a:r>
              <a:rPr lang="en-US" sz="2000" b="1" dirty="0">
                <a:solidFill>
                  <a:schemeClr val="tx2"/>
                </a:solidFill>
                <a:latin typeface="Verdana" panose="020B0604030504040204" pitchFamily="34" charset="0"/>
              </a:rPr>
              <a:t> (vice chair)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Danilo </a:t>
            </a:r>
            <a:r>
              <a:rPr lang="en-US" sz="2000" b="1" dirty="0" err="1">
                <a:solidFill>
                  <a:schemeClr val="tx2"/>
                </a:solidFill>
                <a:latin typeface="Verdana" panose="020B0604030504040204" pitchFamily="34" charset="0"/>
              </a:rPr>
              <a:t>Pani</a:t>
            </a:r>
            <a:r>
              <a:rPr lang="en-US" sz="2000" b="1" dirty="0">
                <a:solidFill>
                  <a:schemeClr val="tx2"/>
                </a:solidFill>
                <a:latin typeface="Verdana" panose="020B0604030504040204" pitchFamily="34" charset="0"/>
              </a:rPr>
              <a:t> (treasurer)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Paola </a:t>
            </a:r>
            <a:r>
              <a:rPr lang="en-US" sz="2000" b="1" dirty="0" err="1">
                <a:solidFill>
                  <a:schemeClr val="tx2"/>
                </a:solidFill>
                <a:latin typeface="Verdana" panose="020B0604030504040204" pitchFamily="34" charset="0"/>
              </a:rPr>
              <a:t>Saccomandi</a:t>
            </a:r>
            <a:r>
              <a:rPr lang="en-US" sz="2000" b="1" dirty="0">
                <a:solidFill>
                  <a:schemeClr val="tx2"/>
                </a:solidFill>
                <a:latin typeface="Verdana" panose="020B0604030504040204" pitchFamily="34" charset="0"/>
              </a:rPr>
              <a:t> (secretary)</a:t>
            </a:r>
          </a:p>
        </p:txBody>
      </p:sp>
      <p:sp>
        <p:nvSpPr>
          <p:cNvPr id="13" name="Content Placeholder 4">
            <a:extLst>
              <a:ext uri="{FF2B5EF4-FFF2-40B4-BE49-F238E27FC236}">
                <a16:creationId xmlns:a16="http://schemas.microsoft.com/office/drawing/2014/main" id="{9C97F8DC-87DE-40ED-B8A6-21D5D8D11FD2}"/>
              </a:ext>
            </a:extLst>
          </p:cNvPr>
          <p:cNvSpPr txBox="1">
            <a:spLocks/>
          </p:cNvSpPr>
          <p:nvPr/>
        </p:nvSpPr>
        <p:spPr bwMode="auto">
          <a:xfrm>
            <a:off x="4648200" y="1575594"/>
            <a:ext cx="4360333" cy="438943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spcBef>
                <a:spcPts val="0"/>
              </a:spcBef>
              <a:buFontTx/>
              <a:buNone/>
            </a:pPr>
            <a:r>
              <a:rPr lang="en-US" sz="2800" b="1" dirty="0">
                <a:solidFill>
                  <a:schemeClr val="tx2"/>
                </a:solidFill>
                <a:latin typeface="Verdana" panose="020B0604030504040204" pitchFamily="34" charset="0"/>
              </a:rPr>
              <a:t>Petition</a:t>
            </a:r>
            <a:endParaRPr lang="en-US" b="1" dirty="0">
              <a:solidFill>
                <a:schemeClr val="tx2"/>
              </a:solidFill>
              <a:latin typeface="Verdana" panose="020B0604030504040204" pitchFamily="34" charset="0"/>
            </a:endParaRP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Business plan</a:t>
            </a:r>
          </a:p>
          <a:p>
            <a:pPr fontAlgn="t">
              <a:spcBef>
                <a:spcPts val="1000"/>
              </a:spcBef>
              <a:buFont typeface="Wingdings" panose="05000000000000000000" pitchFamily="2" charset="2"/>
              <a:buChar char="ü"/>
            </a:pPr>
            <a:r>
              <a:rPr lang="en-US" sz="2000" b="1" dirty="0">
                <a:solidFill>
                  <a:srgbClr val="FF0000"/>
                </a:solidFill>
                <a:latin typeface="Verdana" panose="020B0604030504040204" pitchFamily="34" charset="0"/>
              </a:rPr>
              <a:t>Signatures among the members</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Endorsement</a:t>
            </a:r>
          </a:p>
          <a:p>
            <a:pPr marL="0" indent="0" fontAlgn="t">
              <a:spcBef>
                <a:spcPts val="0"/>
              </a:spcBef>
              <a:buFontTx/>
              <a:buNone/>
            </a:pPr>
            <a:r>
              <a:rPr lang="en-US" sz="2000" b="1" dirty="0">
                <a:solidFill>
                  <a:schemeClr val="tx2"/>
                </a:solidFill>
                <a:latin typeface="Verdana" panose="020B0604030504040204" pitchFamily="34" charset="0"/>
              </a:rPr>
              <a:t>	 T. </a:t>
            </a:r>
            <a:r>
              <a:rPr lang="en-US" sz="2000" b="1" dirty="0" err="1">
                <a:solidFill>
                  <a:schemeClr val="tx2"/>
                </a:solidFill>
                <a:latin typeface="Verdana" panose="020B0604030504040204" pitchFamily="34" charset="0"/>
              </a:rPr>
              <a:t>Tambosso</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(Chair IEEE Sec </a:t>
            </a:r>
            <a:r>
              <a:rPr lang="en-US" sz="2000" b="1" dirty="0" err="1">
                <a:solidFill>
                  <a:schemeClr val="tx2"/>
                </a:solidFill>
                <a:latin typeface="Verdana" panose="020B0604030504040204" pitchFamily="34" charset="0"/>
              </a:rPr>
              <a:t>Ita</a:t>
            </a:r>
            <a:r>
              <a:rPr lang="en-US" sz="2000" b="1" dirty="0">
                <a:solidFill>
                  <a:schemeClr val="tx2"/>
                </a:solidFill>
                <a:latin typeface="Verdana" panose="020B0604030504040204" pitchFamily="34" charset="0"/>
              </a:rPr>
              <a:t>)</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2 approvals</a:t>
            </a:r>
          </a:p>
          <a:p>
            <a:pPr marL="0" indent="0" fontAlgn="t">
              <a:spcBef>
                <a:spcPts val="0"/>
              </a:spcBef>
              <a:buFontTx/>
              <a:buNone/>
            </a:pPr>
            <a:r>
              <a:rPr lang="en-US" sz="2000" b="1" dirty="0">
                <a:solidFill>
                  <a:schemeClr val="tx2"/>
                </a:solidFill>
                <a:latin typeface="Verdana" panose="020B0604030504040204" pitchFamily="34" charset="0"/>
              </a:rPr>
              <a:t>	 F. </a:t>
            </a:r>
            <a:r>
              <a:rPr lang="en-US" sz="2000" b="1" dirty="0" err="1">
                <a:solidFill>
                  <a:schemeClr val="tx2"/>
                </a:solidFill>
                <a:latin typeface="Verdana" panose="020B0604030504040204" pitchFamily="34" charset="0"/>
              </a:rPr>
              <a:t>Labeau</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(Council 	President)</a:t>
            </a:r>
          </a:p>
          <a:p>
            <a:pPr marL="0" indent="0" fontAlgn="t">
              <a:spcBef>
                <a:spcPts val="0"/>
              </a:spcBef>
              <a:buFontTx/>
              <a:buNone/>
            </a:pPr>
            <a:r>
              <a:rPr lang="en-US" sz="2000" b="1" dirty="0">
                <a:solidFill>
                  <a:schemeClr val="tx2"/>
                </a:solidFill>
                <a:latin typeface="Verdana" panose="020B0604030504040204" pitchFamily="34" charset="0"/>
              </a:rPr>
              <a:t>	 M. </a:t>
            </a:r>
            <a:r>
              <a:rPr lang="en-US" sz="2000" b="1" dirty="0" err="1">
                <a:solidFill>
                  <a:schemeClr val="tx2"/>
                </a:solidFill>
                <a:latin typeface="Verdana" panose="020B0604030504040204" pitchFamily="34" charset="0"/>
              </a:rPr>
              <a:t>Erikssen</a:t>
            </a:r>
            <a:r>
              <a:rPr lang="en-US" sz="2000" b="1" dirty="0">
                <a:solidFill>
                  <a:schemeClr val="tx2"/>
                </a:solidFill>
                <a:latin typeface="Verdana" panose="020B0604030504040204" pitchFamily="34" charset="0"/>
              </a:rPr>
              <a:t> </a:t>
            </a:r>
          </a:p>
          <a:p>
            <a:pPr marL="0" indent="0" fontAlgn="t">
              <a:spcBef>
                <a:spcPts val="0"/>
              </a:spcBef>
              <a:buFontTx/>
              <a:buNone/>
            </a:pPr>
            <a:r>
              <a:rPr lang="en-US" sz="2000" b="1" dirty="0">
                <a:solidFill>
                  <a:schemeClr val="tx2"/>
                </a:solidFill>
                <a:latin typeface="Verdana" panose="020B0604030504040204" pitchFamily="34" charset="0"/>
              </a:rPr>
              <a:t>	 (Op Com Director)</a:t>
            </a:r>
          </a:p>
          <a:p>
            <a:pPr marL="0" indent="0" fontAlgn="t">
              <a:spcBef>
                <a:spcPts val="1000"/>
              </a:spcBef>
              <a:buFontTx/>
              <a:buNone/>
            </a:pPr>
            <a:endParaRPr lang="en-US" sz="2000" b="1" dirty="0">
              <a:solidFill>
                <a:schemeClr val="tx2"/>
              </a:solidFill>
              <a:latin typeface="Verdana" panose="020B0604030504040204" pitchFamily="34" charset="0"/>
            </a:endParaRPr>
          </a:p>
        </p:txBody>
      </p:sp>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6"/>
          <a:stretch>
            <a:fillRect/>
          </a:stretch>
        </p:blipFill>
        <p:spPr>
          <a:xfrm>
            <a:off x="56797" y="6073889"/>
            <a:ext cx="1554869" cy="761886"/>
          </a:xfrm>
          <a:prstGeom prst="rect">
            <a:avLst/>
          </a:prstGeom>
        </p:spPr>
      </p:pic>
      <p:sp>
        <p:nvSpPr>
          <p:cNvPr id="10" name="Ovale 9">
            <a:extLst>
              <a:ext uri="{FF2B5EF4-FFF2-40B4-BE49-F238E27FC236}">
                <a16:creationId xmlns:a16="http://schemas.microsoft.com/office/drawing/2014/main" id="{87E810B9-B24F-4B84-8452-C413AC1800FF}"/>
              </a:ext>
            </a:extLst>
          </p:cNvPr>
          <p:cNvSpPr/>
          <p:nvPr/>
        </p:nvSpPr>
        <p:spPr>
          <a:xfrm>
            <a:off x="3681456" y="2501748"/>
            <a:ext cx="158027" cy="15802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asellaDiTesto 14">
            <a:extLst>
              <a:ext uri="{FF2B5EF4-FFF2-40B4-BE49-F238E27FC236}">
                <a16:creationId xmlns:a16="http://schemas.microsoft.com/office/drawing/2014/main" id="{CF555FA7-83CD-4B90-855A-76AF811F908F}"/>
              </a:ext>
            </a:extLst>
          </p:cNvPr>
          <p:cNvSpPr txBox="1"/>
          <p:nvPr/>
        </p:nvSpPr>
        <p:spPr>
          <a:xfrm>
            <a:off x="3415523" y="2733590"/>
            <a:ext cx="1290594" cy="523220"/>
          </a:xfrm>
          <a:prstGeom prst="rect">
            <a:avLst/>
          </a:prstGeom>
          <a:ln>
            <a:noFill/>
          </a:ln>
        </p:spPr>
        <p:txBody>
          <a:bodyPr wrap="square" rtlCol="0">
            <a:spAutoFit/>
          </a:bodyPr>
          <a:lstStyle/>
          <a:p>
            <a:r>
              <a:rPr lang="it-IT" sz="1400" dirty="0"/>
              <a:t>France </a:t>
            </a:r>
          </a:p>
          <a:p>
            <a:r>
              <a:rPr lang="it-IT" sz="1400" dirty="0"/>
              <a:t>(2018)</a:t>
            </a:r>
          </a:p>
        </p:txBody>
      </p:sp>
    </p:spTree>
    <p:extLst>
      <p:ext uri="{BB962C8B-B14F-4D97-AF65-F5344CB8AC3E}">
        <p14:creationId xmlns:p14="http://schemas.microsoft.com/office/powerpoint/2010/main" val="177764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C4B818F6-E4CF-F44F-9546-9E645745843E}" type="slidenum">
              <a:rPr lang="en-US"/>
              <a:pPr>
                <a:defRPr/>
              </a:pPr>
              <a:t>2</a:t>
            </a:fld>
            <a:endParaRPr lang="en-US" dirty="0"/>
          </a:p>
        </p:txBody>
      </p:sp>
      <p:sp>
        <p:nvSpPr>
          <p:cNvPr id="4" name="Title 3"/>
          <p:cNvSpPr>
            <a:spLocks noGrp="1"/>
          </p:cNvSpPr>
          <p:nvPr>
            <p:ph type="ctrTitle"/>
          </p:nvPr>
        </p:nvSpPr>
        <p:spPr>
          <a:xfrm>
            <a:off x="1" y="2989189"/>
            <a:ext cx="9144000" cy="765175"/>
          </a:xfrm>
        </p:spPr>
        <p:txBody>
          <a:bodyPr rtlCol="0">
            <a:noAutofit/>
          </a:bodyPr>
          <a:lstStyle/>
          <a:p>
            <a:pPr algn="ctr" fontAlgn="auto">
              <a:spcAft>
                <a:spcPts val="0"/>
              </a:spcAft>
              <a:defRPr/>
            </a:pPr>
            <a:r>
              <a:rPr lang="en-US" dirty="0">
                <a:ea typeface="+mj-ea"/>
                <a:cs typeface="+mj-cs"/>
              </a:rPr>
              <a:t>Italy Chapter of the IEEE Sensors Council: objectives and opportunities for students</a:t>
            </a:r>
          </a:p>
        </p:txBody>
      </p:sp>
      <p:sp>
        <p:nvSpPr>
          <p:cNvPr id="10244" name="Subtitle 4"/>
          <p:cNvSpPr>
            <a:spLocks noGrp="1"/>
          </p:cNvSpPr>
          <p:nvPr>
            <p:ph type="subTitle" idx="1"/>
          </p:nvPr>
        </p:nvSpPr>
        <p:spPr>
          <a:xfrm>
            <a:off x="361631" y="3948493"/>
            <a:ext cx="5328000" cy="432470"/>
          </a:xfrm>
        </p:spPr>
        <p:txBody>
          <a:bodyPr/>
          <a:lstStyle/>
          <a:p>
            <a:r>
              <a:rPr lang="en-US" dirty="0">
                <a:latin typeface="Verdana" charset="0"/>
                <a:cs typeface="Verdana" charset="0"/>
              </a:rPr>
              <a:t>Calogero Maria Oddo, Vice-chair of the IEEE Sensors Council – Italy Chapter</a:t>
            </a:r>
          </a:p>
          <a:p>
            <a:r>
              <a:rPr lang="en-US" dirty="0">
                <a:latin typeface="Verdana" charset="0"/>
                <a:cs typeface="Verdana" charset="0"/>
              </a:rPr>
              <a:t>calogero.oddo@santannapisa.it</a:t>
            </a:r>
          </a:p>
        </p:txBody>
      </p:sp>
      <p:sp>
        <p:nvSpPr>
          <p:cNvPr id="10245" name="Text Placeholder 5"/>
          <p:cNvSpPr>
            <a:spLocks noGrp="1"/>
          </p:cNvSpPr>
          <p:nvPr>
            <p:ph type="body" sz="quarter" idx="13"/>
          </p:nvPr>
        </p:nvSpPr>
        <p:spPr>
          <a:xfrm>
            <a:off x="542290" y="5422113"/>
            <a:ext cx="7916862" cy="377825"/>
          </a:xfrm>
        </p:spPr>
        <p:txBody>
          <a:bodyPr/>
          <a:lstStyle/>
          <a:p>
            <a:pPr algn="ctr"/>
            <a:r>
              <a:rPr lang="en-US" dirty="0" err="1">
                <a:latin typeface="Verdana" charset="0"/>
              </a:rPr>
              <a:t>Bressanone</a:t>
            </a:r>
            <a:r>
              <a:rPr lang="en-US" dirty="0">
                <a:latin typeface="Verdana" charset="0"/>
              </a:rPr>
              <a:t>, July 26, 2018</a:t>
            </a:r>
          </a:p>
        </p:txBody>
      </p:sp>
      <p:pic>
        <p:nvPicPr>
          <p:cNvPr id="7" name="Immagine 2">
            <a:extLst>
              <a:ext uri="{FF2B5EF4-FFF2-40B4-BE49-F238E27FC236}">
                <a16:creationId xmlns:a16="http://schemas.microsoft.com/office/drawing/2014/main" id="{47B1835D-82E7-4EF7-8F3E-3FF8AA2EE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8F5813D-E093-4F9C-9D00-3359E7175BB4}"/>
              </a:ext>
            </a:extLst>
          </p:cNvPr>
          <p:cNvPicPr>
            <a:picLocks noChangeAspect="1"/>
          </p:cNvPicPr>
          <p:nvPr/>
        </p:nvPicPr>
        <p:blipFill>
          <a:blip r:embed="rId3"/>
          <a:stretch>
            <a:fillRect/>
          </a:stretch>
        </p:blipFill>
        <p:spPr>
          <a:xfrm>
            <a:off x="56797" y="6073889"/>
            <a:ext cx="1554869" cy="761886"/>
          </a:xfrm>
          <a:prstGeom prst="rect">
            <a:avLst/>
          </a:prstGeom>
        </p:spPr>
      </p:pic>
    </p:spTree>
    <p:extLst>
      <p:ext uri="{BB962C8B-B14F-4D97-AF65-F5344CB8AC3E}">
        <p14:creationId xmlns:p14="http://schemas.microsoft.com/office/powerpoint/2010/main" val="1050706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20</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Italy Chapter IEEE Sensors Council</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57921FC5-D526-436C-9087-72A201C41E51}"/>
              </a:ext>
            </a:extLst>
          </p:cNvPr>
          <p:cNvSpPr/>
          <p:nvPr/>
        </p:nvSpPr>
        <p:spPr>
          <a:xfrm>
            <a:off x="79640" y="1679683"/>
            <a:ext cx="4347104" cy="1656184"/>
          </a:xfrm>
          <a:prstGeom prst="rect">
            <a:avLst/>
          </a:prstGeom>
          <a:ln w="12700">
            <a:noFill/>
          </a:ln>
        </p:spPr>
      </p:sp>
      <p:sp>
        <p:nvSpPr>
          <p:cNvPr id="7" name="Freccia destra rientrata 6">
            <a:extLst>
              <a:ext uri="{FF2B5EF4-FFF2-40B4-BE49-F238E27FC236}">
                <a16:creationId xmlns:a16="http://schemas.microsoft.com/office/drawing/2014/main" id="{E9EDC037-F5F0-4E3B-9DF9-B76EB59E7671}"/>
              </a:ext>
            </a:extLst>
          </p:cNvPr>
          <p:cNvSpPr/>
          <p:nvPr/>
        </p:nvSpPr>
        <p:spPr>
          <a:xfrm>
            <a:off x="79640" y="2271397"/>
            <a:ext cx="4347104" cy="66247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igura a mano libera: forma 7">
            <a:extLst>
              <a:ext uri="{FF2B5EF4-FFF2-40B4-BE49-F238E27FC236}">
                <a16:creationId xmlns:a16="http://schemas.microsoft.com/office/drawing/2014/main" id="{C772915F-1758-4D6E-8D24-F2ADAB524D00}"/>
              </a:ext>
            </a:extLst>
          </p:cNvPr>
          <p:cNvSpPr/>
          <p:nvPr/>
        </p:nvSpPr>
        <p:spPr>
          <a:xfrm>
            <a:off x="126559" y="1806685"/>
            <a:ext cx="1118370"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it-IT" sz="1400" kern="1200" dirty="0" err="1"/>
              <a:t>Spain</a:t>
            </a:r>
            <a:endParaRPr lang="it-IT" sz="1400" kern="1200" dirty="0"/>
          </a:p>
          <a:p>
            <a:pPr marL="0" lvl="0" indent="0" algn="ctr" defTabSz="622300">
              <a:lnSpc>
                <a:spcPct val="90000"/>
              </a:lnSpc>
              <a:spcBef>
                <a:spcPct val="0"/>
              </a:spcBef>
              <a:spcAft>
                <a:spcPct val="35000"/>
              </a:spcAft>
              <a:buNone/>
            </a:pPr>
            <a:r>
              <a:rPr lang="it-IT" sz="1400" kern="1200" dirty="0"/>
              <a:t>(2013)</a:t>
            </a:r>
          </a:p>
        </p:txBody>
      </p:sp>
      <p:sp>
        <p:nvSpPr>
          <p:cNvPr id="9" name="Ovale 8">
            <a:extLst>
              <a:ext uri="{FF2B5EF4-FFF2-40B4-BE49-F238E27FC236}">
                <a16:creationId xmlns:a16="http://schemas.microsoft.com/office/drawing/2014/main" id="{7E6C1B40-90A8-4168-A65E-6ACCDEB6B5B0}"/>
              </a:ext>
            </a:extLst>
          </p:cNvPr>
          <p:cNvSpPr/>
          <p:nvPr/>
        </p:nvSpPr>
        <p:spPr>
          <a:xfrm>
            <a:off x="531625" y="2491148"/>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igura a mano libera: forma 15">
            <a:extLst>
              <a:ext uri="{FF2B5EF4-FFF2-40B4-BE49-F238E27FC236}">
                <a16:creationId xmlns:a16="http://schemas.microsoft.com/office/drawing/2014/main" id="{01846C14-D29A-44A7-B94F-563C15A4E7BC}"/>
              </a:ext>
            </a:extLst>
          </p:cNvPr>
          <p:cNvSpPr/>
          <p:nvPr/>
        </p:nvSpPr>
        <p:spPr>
          <a:xfrm>
            <a:off x="470518" y="2673393"/>
            <a:ext cx="1699525" cy="662473"/>
          </a:xfrm>
          <a:custGeom>
            <a:avLst/>
            <a:gdLst>
              <a:gd name="connsiteX0" fmla="*/ 0 w 1118370"/>
              <a:gd name="connsiteY0" fmla="*/ 0 h 662473"/>
              <a:gd name="connsiteX1" fmla="*/ 1118370 w 1118370"/>
              <a:gd name="connsiteY1" fmla="*/ 0 h 662473"/>
              <a:gd name="connsiteX2" fmla="*/ 1118370 w 1118370"/>
              <a:gd name="connsiteY2" fmla="*/ 662473 h 662473"/>
              <a:gd name="connsiteX3" fmla="*/ 0 w 1118370"/>
              <a:gd name="connsiteY3" fmla="*/ 662473 h 662473"/>
              <a:gd name="connsiteX4" fmla="*/ 0 w 1118370"/>
              <a:gd name="connsiteY4" fmla="*/ 0 h 66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370" h="662473">
                <a:moveTo>
                  <a:pt x="0" y="0"/>
                </a:moveTo>
                <a:lnTo>
                  <a:pt x="1118370" y="0"/>
                </a:lnTo>
                <a:lnTo>
                  <a:pt x="1118370" y="662473"/>
                </a:lnTo>
                <a:lnTo>
                  <a:pt x="0" y="662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it-IT" sz="1400" kern="1200" dirty="0"/>
              <a:t>UK and </a:t>
            </a:r>
            <a:r>
              <a:rPr lang="it-IT" sz="1400" kern="1200" dirty="0" err="1"/>
              <a:t>Ireland</a:t>
            </a:r>
            <a:endParaRPr lang="it-IT" sz="1400" kern="1200" dirty="0"/>
          </a:p>
          <a:p>
            <a:pPr marL="0" lvl="0" indent="0" algn="ctr" defTabSz="622300">
              <a:lnSpc>
                <a:spcPct val="90000"/>
              </a:lnSpc>
              <a:spcBef>
                <a:spcPct val="0"/>
              </a:spcBef>
              <a:spcAft>
                <a:spcPct val="35000"/>
              </a:spcAft>
              <a:buNone/>
            </a:pPr>
            <a:r>
              <a:rPr lang="it-IT" sz="1400" kern="1200" dirty="0"/>
              <a:t>(2015)</a:t>
            </a:r>
          </a:p>
        </p:txBody>
      </p:sp>
      <p:sp>
        <p:nvSpPr>
          <p:cNvPr id="17" name="Ovale 16">
            <a:extLst>
              <a:ext uri="{FF2B5EF4-FFF2-40B4-BE49-F238E27FC236}">
                <a16:creationId xmlns:a16="http://schemas.microsoft.com/office/drawing/2014/main" id="{AA5E87EF-938C-4457-A5FD-9F27270E4C43}"/>
              </a:ext>
            </a:extLst>
          </p:cNvPr>
          <p:cNvSpPr/>
          <p:nvPr/>
        </p:nvSpPr>
        <p:spPr>
          <a:xfrm>
            <a:off x="1240309" y="2500020"/>
            <a:ext cx="165618" cy="16561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igura a mano libera: forma 17">
            <a:extLst>
              <a:ext uri="{FF2B5EF4-FFF2-40B4-BE49-F238E27FC236}">
                <a16:creationId xmlns:a16="http://schemas.microsoft.com/office/drawing/2014/main" id="{09566788-C383-4597-903C-3B18BABD7115}"/>
              </a:ext>
            </a:extLst>
          </p:cNvPr>
          <p:cNvSpPr/>
          <p:nvPr/>
        </p:nvSpPr>
        <p:spPr>
          <a:xfrm>
            <a:off x="2460510" y="1679684"/>
            <a:ext cx="1559355" cy="743792"/>
          </a:xfrm>
          <a:custGeom>
            <a:avLst/>
            <a:gdLst>
              <a:gd name="connsiteX0" fmla="*/ 0 w 1559355"/>
              <a:gd name="connsiteY0" fmla="*/ 0 h 743792"/>
              <a:gd name="connsiteX1" fmla="*/ 1559355 w 1559355"/>
              <a:gd name="connsiteY1" fmla="*/ 0 h 743792"/>
              <a:gd name="connsiteX2" fmla="*/ 1559355 w 1559355"/>
              <a:gd name="connsiteY2" fmla="*/ 743792 h 743792"/>
              <a:gd name="connsiteX3" fmla="*/ 0 w 1559355"/>
              <a:gd name="connsiteY3" fmla="*/ 743792 h 743792"/>
              <a:gd name="connsiteX4" fmla="*/ 0 w 1559355"/>
              <a:gd name="connsiteY4" fmla="*/ 0 h 74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355" h="743792">
                <a:moveTo>
                  <a:pt x="0" y="0"/>
                </a:moveTo>
                <a:lnTo>
                  <a:pt x="1559355" y="0"/>
                </a:lnTo>
                <a:lnTo>
                  <a:pt x="1559355" y="743792"/>
                </a:lnTo>
                <a:lnTo>
                  <a:pt x="0" y="743792"/>
                </a:lnTo>
                <a:lnTo>
                  <a:pt x="0" y="0"/>
                </a:lnTo>
                <a:close/>
              </a:path>
            </a:pathLst>
          </a:custGeom>
          <a:blipFill dpi="0" rotWithShape="0">
            <a:blip r:embed="rId4">
              <a:alphaModFix amt="52000"/>
            </a:blip>
            <a:srcRect/>
            <a:stretch>
              <a:fillRect/>
            </a:stretch>
          </a:bli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ts val="0"/>
              </a:spcAft>
              <a:buNone/>
            </a:pPr>
            <a:r>
              <a:rPr lang="it-IT" sz="2000" b="1" kern="1200" dirty="0" err="1"/>
              <a:t>Italy</a:t>
            </a:r>
            <a:endParaRPr lang="it-IT" sz="2000" b="1" kern="1200" dirty="0"/>
          </a:p>
          <a:p>
            <a:pPr marL="0" lvl="0" indent="0" algn="ctr" defTabSz="889000">
              <a:lnSpc>
                <a:spcPct val="90000"/>
              </a:lnSpc>
              <a:spcBef>
                <a:spcPct val="0"/>
              </a:spcBef>
              <a:spcAft>
                <a:spcPts val="0"/>
              </a:spcAft>
              <a:buNone/>
            </a:pPr>
            <a:r>
              <a:rPr lang="it-IT" sz="2000" b="1" kern="1200" dirty="0"/>
              <a:t>(2018)</a:t>
            </a:r>
          </a:p>
        </p:txBody>
      </p:sp>
      <p:sp>
        <p:nvSpPr>
          <p:cNvPr id="19" name="Ovale 18">
            <a:extLst>
              <a:ext uri="{FF2B5EF4-FFF2-40B4-BE49-F238E27FC236}">
                <a16:creationId xmlns:a16="http://schemas.microsoft.com/office/drawing/2014/main" id="{23004A8C-7575-4F06-9CA5-E55F11336B39}"/>
              </a:ext>
            </a:extLst>
          </p:cNvPr>
          <p:cNvSpPr/>
          <p:nvPr/>
        </p:nvSpPr>
        <p:spPr>
          <a:xfrm>
            <a:off x="3032590" y="2443370"/>
            <a:ext cx="301832" cy="301832"/>
          </a:xfrm>
          <a:prstGeom prst="ellipse">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ontent Placeholder 4">
            <a:extLst>
              <a:ext uri="{FF2B5EF4-FFF2-40B4-BE49-F238E27FC236}">
                <a16:creationId xmlns:a16="http://schemas.microsoft.com/office/drawing/2014/main" id="{730DAF37-5F2A-4281-8137-73E0882DB545}"/>
              </a:ext>
            </a:extLst>
          </p:cNvPr>
          <p:cNvSpPr>
            <a:spLocks noGrp="1"/>
          </p:cNvSpPr>
          <p:nvPr>
            <p:ph sz="quarter" idx="14"/>
          </p:nvPr>
        </p:nvSpPr>
        <p:spPr>
          <a:xfrm>
            <a:off x="79640" y="3335867"/>
            <a:ext cx="4438572" cy="2286000"/>
          </a:xfrm>
          <a:ln w="12700">
            <a:solidFill>
              <a:schemeClr val="tx2"/>
            </a:solidFill>
          </a:ln>
        </p:spPr>
        <p:txBody>
          <a:bodyPr/>
          <a:lstStyle/>
          <a:p>
            <a:pPr fontAlgn="t">
              <a:buNone/>
            </a:pPr>
            <a:r>
              <a:rPr lang="en-US" sz="2800" b="1" dirty="0">
                <a:solidFill>
                  <a:schemeClr val="tx2"/>
                </a:solidFill>
                <a:latin typeface="Verdana" panose="020B0604030504040204" pitchFamily="34" charset="0"/>
              </a:rPr>
              <a:t>Founders</a:t>
            </a:r>
            <a:endParaRPr lang="en-US" sz="2200" b="1" dirty="0">
              <a:solidFill>
                <a:schemeClr val="tx2"/>
              </a:solidFill>
              <a:latin typeface="Verdana" panose="020B0604030504040204" pitchFamily="34" charset="0"/>
            </a:endParaRP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Emiliano Schena (chair)</a:t>
            </a:r>
          </a:p>
          <a:p>
            <a:pPr fontAlgn="t">
              <a:spcBef>
                <a:spcPts val="500"/>
              </a:spcBef>
              <a:buFont typeface="Wingdings" panose="05000000000000000000" pitchFamily="2" charset="2"/>
              <a:buChar char="ü"/>
            </a:pPr>
            <a:r>
              <a:rPr lang="en-US" sz="2000" b="1" dirty="0" err="1">
                <a:solidFill>
                  <a:schemeClr val="tx2"/>
                </a:solidFill>
                <a:latin typeface="Verdana" panose="020B0604030504040204" pitchFamily="34" charset="0"/>
              </a:rPr>
              <a:t>Calogero</a:t>
            </a:r>
            <a:r>
              <a:rPr lang="en-US" sz="2000" b="1" dirty="0">
                <a:solidFill>
                  <a:schemeClr val="tx2"/>
                </a:solidFill>
                <a:latin typeface="Verdana" panose="020B0604030504040204" pitchFamily="34" charset="0"/>
              </a:rPr>
              <a:t> </a:t>
            </a:r>
            <a:r>
              <a:rPr lang="en-US" sz="2000" b="1" dirty="0" err="1">
                <a:solidFill>
                  <a:schemeClr val="tx2"/>
                </a:solidFill>
                <a:latin typeface="Verdana" panose="020B0604030504040204" pitchFamily="34" charset="0"/>
              </a:rPr>
              <a:t>Oddo</a:t>
            </a:r>
            <a:r>
              <a:rPr lang="en-US" sz="2000" b="1" dirty="0">
                <a:solidFill>
                  <a:schemeClr val="tx2"/>
                </a:solidFill>
                <a:latin typeface="Verdana" panose="020B0604030504040204" pitchFamily="34" charset="0"/>
              </a:rPr>
              <a:t> (vice chair)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Danilo </a:t>
            </a:r>
            <a:r>
              <a:rPr lang="en-US" sz="2000" b="1" dirty="0" err="1">
                <a:solidFill>
                  <a:schemeClr val="tx2"/>
                </a:solidFill>
                <a:latin typeface="Verdana" panose="020B0604030504040204" pitchFamily="34" charset="0"/>
              </a:rPr>
              <a:t>Pani</a:t>
            </a:r>
            <a:r>
              <a:rPr lang="en-US" sz="2000" b="1" dirty="0">
                <a:solidFill>
                  <a:schemeClr val="tx2"/>
                </a:solidFill>
                <a:latin typeface="Verdana" panose="020B0604030504040204" pitchFamily="34" charset="0"/>
              </a:rPr>
              <a:t> (treasurer)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Paola </a:t>
            </a:r>
            <a:r>
              <a:rPr lang="en-US" sz="2000" b="1" dirty="0" err="1">
                <a:solidFill>
                  <a:schemeClr val="tx2"/>
                </a:solidFill>
                <a:latin typeface="Verdana" panose="020B0604030504040204" pitchFamily="34" charset="0"/>
              </a:rPr>
              <a:t>Saccomandi</a:t>
            </a:r>
            <a:r>
              <a:rPr lang="en-US" sz="2000" b="1" dirty="0">
                <a:solidFill>
                  <a:schemeClr val="tx2"/>
                </a:solidFill>
                <a:latin typeface="Verdana" panose="020B0604030504040204" pitchFamily="34" charset="0"/>
              </a:rPr>
              <a:t> (secretary)</a:t>
            </a:r>
          </a:p>
        </p:txBody>
      </p:sp>
      <p:sp>
        <p:nvSpPr>
          <p:cNvPr id="13" name="Content Placeholder 4">
            <a:extLst>
              <a:ext uri="{FF2B5EF4-FFF2-40B4-BE49-F238E27FC236}">
                <a16:creationId xmlns:a16="http://schemas.microsoft.com/office/drawing/2014/main" id="{9C97F8DC-87DE-40ED-B8A6-21D5D8D11FD2}"/>
              </a:ext>
            </a:extLst>
          </p:cNvPr>
          <p:cNvSpPr txBox="1">
            <a:spLocks/>
          </p:cNvSpPr>
          <p:nvPr/>
        </p:nvSpPr>
        <p:spPr bwMode="auto">
          <a:xfrm>
            <a:off x="4648200" y="1575594"/>
            <a:ext cx="4360333" cy="4389437"/>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t">
              <a:spcBef>
                <a:spcPts val="0"/>
              </a:spcBef>
              <a:buFontTx/>
              <a:buNone/>
            </a:pPr>
            <a:r>
              <a:rPr lang="en-US" sz="2800" b="1" dirty="0">
                <a:solidFill>
                  <a:schemeClr val="tx2"/>
                </a:solidFill>
                <a:latin typeface="Verdana" panose="020B0604030504040204" pitchFamily="34" charset="0"/>
              </a:rPr>
              <a:t>Petition</a:t>
            </a:r>
            <a:endParaRPr lang="en-US" b="1" dirty="0">
              <a:solidFill>
                <a:schemeClr val="tx2"/>
              </a:solidFill>
              <a:latin typeface="Verdana" panose="020B0604030504040204" pitchFamily="34" charset="0"/>
            </a:endParaRP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Business plan</a:t>
            </a:r>
          </a:p>
          <a:p>
            <a:pPr fontAlgn="t">
              <a:spcBef>
                <a:spcPts val="1000"/>
              </a:spcBef>
              <a:buFont typeface="Wingdings" panose="05000000000000000000" pitchFamily="2" charset="2"/>
              <a:buChar char="ü"/>
            </a:pPr>
            <a:r>
              <a:rPr lang="en-US" sz="2000" b="1" dirty="0">
                <a:solidFill>
                  <a:schemeClr val="tx2"/>
                </a:solidFill>
                <a:latin typeface="Verdana" panose="020B0604030504040204" pitchFamily="34" charset="0"/>
              </a:rPr>
              <a:t>Signatures among the members</a:t>
            </a:r>
          </a:p>
          <a:p>
            <a:pPr fontAlgn="t">
              <a:spcBef>
                <a:spcPts val="1000"/>
              </a:spcBef>
              <a:buFont typeface="Wingdings" panose="05000000000000000000" pitchFamily="2" charset="2"/>
              <a:buChar char="ü"/>
            </a:pPr>
            <a:r>
              <a:rPr lang="en-US" sz="2000" b="1" dirty="0">
                <a:solidFill>
                  <a:srgbClr val="FF0000"/>
                </a:solidFill>
                <a:latin typeface="Verdana" panose="020B0604030504040204" pitchFamily="34" charset="0"/>
              </a:rPr>
              <a:t>Endorsement</a:t>
            </a:r>
          </a:p>
          <a:p>
            <a:pPr marL="0" indent="0" fontAlgn="t">
              <a:spcBef>
                <a:spcPts val="0"/>
              </a:spcBef>
              <a:buFontTx/>
              <a:buNone/>
            </a:pPr>
            <a:r>
              <a:rPr lang="en-US" sz="2000" b="1" dirty="0">
                <a:solidFill>
                  <a:srgbClr val="FF0000"/>
                </a:solidFill>
                <a:latin typeface="Verdana" panose="020B0604030504040204" pitchFamily="34" charset="0"/>
              </a:rPr>
              <a:t>	 T. </a:t>
            </a:r>
            <a:r>
              <a:rPr lang="en-US" sz="2000" b="1" dirty="0" err="1">
                <a:solidFill>
                  <a:srgbClr val="FF0000"/>
                </a:solidFill>
                <a:latin typeface="Verdana" panose="020B0604030504040204" pitchFamily="34" charset="0"/>
              </a:rPr>
              <a:t>Tambosso</a:t>
            </a:r>
            <a:r>
              <a:rPr lang="en-US" sz="2000" b="1" dirty="0">
                <a:solidFill>
                  <a:srgbClr val="FF0000"/>
                </a:solidFill>
                <a:latin typeface="Verdana" panose="020B0604030504040204" pitchFamily="34" charset="0"/>
              </a:rPr>
              <a:t> </a:t>
            </a:r>
          </a:p>
          <a:p>
            <a:pPr marL="0" indent="0" fontAlgn="t">
              <a:spcBef>
                <a:spcPts val="0"/>
              </a:spcBef>
              <a:buFontTx/>
              <a:buNone/>
            </a:pPr>
            <a:r>
              <a:rPr lang="en-US" sz="2000" b="1" dirty="0">
                <a:solidFill>
                  <a:srgbClr val="FF0000"/>
                </a:solidFill>
                <a:latin typeface="Verdana" panose="020B0604030504040204" pitchFamily="34" charset="0"/>
              </a:rPr>
              <a:t>	 (Chair IEEE Sec </a:t>
            </a:r>
            <a:r>
              <a:rPr lang="en-US" sz="2000" b="1" dirty="0" err="1">
                <a:solidFill>
                  <a:srgbClr val="FF0000"/>
                </a:solidFill>
                <a:latin typeface="Verdana" panose="020B0604030504040204" pitchFamily="34" charset="0"/>
              </a:rPr>
              <a:t>Ita</a:t>
            </a:r>
            <a:r>
              <a:rPr lang="en-US" sz="2000" b="1" dirty="0">
                <a:solidFill>
                  <a:srgbClr val="FF0000"/>
                </a:solidFill>
                <a:latin typeface="Verdana" panose="020B0604030504040204" pitchFamily="34" charset="0"/>
              </a:rPr>
              <a:t>)</a:t>
            </a:r>
          </a:p>
          <a:p>
            <a:pPr fontAlgn="t">
              <a:spcBef>
                <a:spcPts val="1000"/>
              </a:spcBef>
              <a:buFont typeface="Wingdings" panose="05000000000000000000" pitchFamily="2" charset="2"/>
              <a:buChar char="ü"/>
            </a:pPr>
            <a:r>
              <a:rPr lang="en-US" sz="2000" b="1" dirty="0">
                <a:solidFill>
                  <a:srgbClr val="FF0000"/>
                </a:solidFill>
                <a:latin typeface="Verdana" panose="020B0604030504040204" pitchFamily="34" charset="0"/>
              </a:rPr>
              <a:t>2 approvals</a:t>
            </a:r>
          </a:p>
          <a:p>
            <a:pPr marL="0" indent="0" fontAlgn="t">
              <a:spcBef>
                <a:spcPts val="0"/>
              </a:spcBef>
              <a:buFontTx/>
              <a:buNone/>
            </a:pPr>
            <a:r>
              <a:rPr lang="en-US" sz="2000" b="1" dirty="0">
                <a:solidFill>
                  <a:srgbClr val="FF0000"/>
                </a:solidFill>
                <a:latin typeface="Verdana" panose="020B0604030504040204" pitchFamily="34" charset="0"/>
              </a:rPr>
              <a:t>	 F. </a:t>
            </a:r>
            <a:r>
              <a:rPr lang="en-US" sz="2000" b="1" dirty="0" err="1">
                <a:solidFill>
                  <a:srgbClr val="FF0000"/>
                </a:solidFill>
                <a:latin typeface="Verdana" panose="020B0604030504040204" pitchFamily="34" charset="0"/>
              </a:rPr>
              <a:t>Labeau</a:t>
            </a:r>
            <a:r>
              <a:rPr lang="en-US" sz="2000" b="1" dirty="0">
                <a:solidFill>
                  <a:srgbClr val="FF0000"/>
                </a:solidFill>
                <a:latin typeface="Verdana" panose="020B0604030504040204" pitchFamily="34" charset="0"/>
              </a:rPr>
              <a:t> </a:t>
            </a:r>
          </a:p>
          <a:p>
            <a:pPr marL="0" indent="0" fontAlgn="t">
              <a:spcBef>
                <a:spcPts val="0"/>
              </a:spcBef>
              <a:buFontTx/>
              <a:buNone/>
            </a:pPr>
            <a:r>
              <a:rPr lang="en-US" sz="2000" b="1" dirty="0">
                <a:solidFill>
                  <a:srgbClr val="FF0000"/>
                </a:solidFill>
                <a:latin typeface="Verdana" panose="020B0604030504040204" pitchFamily="34" charset="0"/>
              </a:rPr>
              <a:t>	 (Council 	President)</a:t>
            </a:r>
          </a:p>
          <a:p>
            <a:pPr marL="0" indent="0" fontAlgn="t">
              <a:spcBef>
                <a:spcPts val="0"/>
              </a:spcBef>
              <a:buFontTx/>
              <a:buNone/>
            </a:pPr>
            <a:r>
              <a:rPr lang="en-US" sz="2000" b="1" dirty="0">
                <a:solidFill>
                  <a:srgbClr val="FF0000"/>
                </a:solidFill>
                <a:latin typeface="Verdana" panose="020B0604030504040204" pitchFamily="34" charset="0"/>
              </a:rPr>
              <a:t>	 M. </a:t>
            </a:r>
            <a:r>
              <a:rPr lang="en-US" sz="2000" b="1" dirty="0" err="1">
                <a:solidFill>
                  <a:srgbClr val="FF0000"/>
                </a:solidFill>
                <a:latin typeface="Verdana" panose="020B0604030504040204" pitchFamily="34" charset="0"/>
              </a:rPr>
              <a:t>Erikssen</a:t>
            </a:r>
            <a:r>
              <a:rPr lang="en-US" sz="2000" b="1" dirty="0">
                <a:solidFill>
                  <a:srgbClr val="FF0000"/>
                </a:solidFill>
                <a:latin typeface="Verdana" panose="020B0604030504040204" pitchFamily="34" charset="0"/>
              </a:rPr>
              <a:t> </a:t>
            </a:r>
          </a:p>
          <a:p>
            <a:pPr marL="0" indent="0" fontAlgn="t">
              <a:spcBef>
                <a:spcPts val="0"/>
              </a:spcBef>
              <a:buFontTx/>
              <a:buNone/>
            </a:pPr>
            <a:r>
              <a:rPr lang="en-US" sz="2000" b="1" dirty="0">
                <a:solidFill>
                  <a:srgbClr val="FF0000"/>
                </a:solidFill>
                <a:latin typeface="Verdana" panose="020B0604030504040204" pitchFamily="34" charset="0"/>
              </a:rPr>
              <a:t>	 (Op Com Director)</a:t>
            </a:r>
          </a:p>
          <a:p>
            <a:pPr marL="0" indent="0" fontAlgn="t">
              <a:spcBef>
                <a:spcPts val="1000"/>
              </a:spcBef>
              <a:buFontTx/>
              <a:buNone/>
            </a:pPr>
            <a:endParaRPr lang="en-US" sz="2000" b="1" dirty="0">
              <a:solidFill>
                <a:schemeClr val="tx2"/>
              </a:solidFill>
              <a:latin typeface="Verdana" panose="020B0604030504040204" pitchFamily="34" charset="0"/>
            </a:endParaRPr>
          </a:p>
        </p:txBody>
      </p:sp>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6"/>
          <a:stretch>
            <a:fillRect/>
          </a:stretch>
        </p:blipFill>
        <p:spPr>
          <a:xfrm>
            <a:off x="56797" y="6073889"/>
            <a:ext cx="1554869" cy="761886"/>
          </a:xfrm>
          <a:prstGeom prst="rect">
            <a:avLst/>
          </a:prstGeom>
        </p:spPr>
      </p:pic>
      <p:sp>
        <p:nvSpPr>
          <p:cNvPr id="10" name="Ovale 9">
            <a:extLst>
              <a:ext uri="{FF2B5EF4-FFF2-40B4-BE49-F238E27FC236}">
                <a16:creationId xmlns:a16="http://schemas.microsoft.com/office/drawing/2014/main" id="{87E810B9-B24F-4B84-8452-C413AC1800FF}"/>
              </a:ext>
            </a:extLst>
          </p:cNvPr>
          <p:cNvSpPr/>
          <p:nvPr/>
        </p:nvSpPr>
        <p:spPr>
          <a:xfrm>
            <a:off x="3681456" y="2501748"/>
            <a:ext cx="158027" cy="15802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asellaDiTesto 14">
            <a:extLst>
              <a:ext uri="{FF2B5EF4-FFF2-40B4-BE49-F238E27FC236}">
                <a16:creationId xmlns:a16="http://schemas.microsoft.com/office/drawing/2014/main" id="{CF555FA7-83CD-4B90-855A-76AF811F908F}"/>
              </a:ext>
            </a:extLst>
          </p:cNvPr>
          <p:cNvSpPr txBox="1"/>
          <p:nvPr/>
        </p:nvSpPr>
        <p:spPr>
          <a:xfrm>
            <a:off x="3415523" y="2733590"/>
            <a:ext cx="1290594" cy="523220"/>
          </a:xfrm>
          <a:prstGeom prst="rect">
            <a:avLst/>
          </a:prstGeom>
          <a:ln>
            <a:noFill/>
          </a:ln>
        </p:spPr>
        <p:txBody>
          <a:bodyPr wrap="square" rtlCol="0">
            <a:spAutoFit/>
          </a:bodyPr>
          <a:lstStyle/>
          <a:p>
            <a:r>
              <a:rPr lang="it-IT" sz="1400" dirty="0"/>
              <a:t>France </a:t>
            </a:r>
          </a:p>
          <a:p>
            <a:r>
              <a:rPr lang="it-IT" sz="1400" dirty="0"/>
              <a:t>(2018)</a:t>
            </a:r>
          </a:p>
        </p:txBody>
      </p:sp>
    </p:spTree>
    <p:extLst>
      <p:ext uri="{BB962C8B-B14F-4D97-AF65-F5344CB8AC3E}">
        <p14:creationId xmlns:p14="http://schemas.microsoft.com/office/powerpoint/2010/main" val="1555858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21</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Chapter Data</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6" name="Content Placeholder 4">
            <a:extLst>
              <a:ext uri="{FF2B5EF4-FFF2-40B4-BE49-F238E27FC236}">
                <a16:creationId xmlns:a16="http://schemas.microsoft.com/office/drawing/2014/main" id="{E00C2FF7-7AB9-4F81-8173-2F42EE020369}"/>
              </a:ext>
            </a:extLst>
          </p:cNvPr>
          <p:cNvSpPr>
            <a:spLocks noGrp="1"/>
          </p:cNvSpPr>
          <p:nvPr>
            <p:ph sz="quarter" idx="14"/>
          </p:nvPr>
        </p:nvSpPr>
        <p:spPr>
          <a:xfrm>
            <a:off x="27322" y="1705789"/>
            <a:ext cx="3976502" cy="3980059"/>
          </a:xfrm>
          <a:ln w="12700">
            <a:solidFill>
              <a:schemeClr val="tx2"/>
            </a:solidFill>
          </a:ln>
        </p:spPr>
        <p:txBody>
          <a:bodyPr/>
          <a:lstStyle/>
          <a:p>
            <a:pPr fontAlgn="t">
              <a:buNone/>
            </a:pPr>
            <a:r>
              <a:rPr lang="en-US" sz="2800" b="1" dirty="0">
                <a:solidFill>
                  <a:schemeClr val="tx2"/>
                </a:solidFill>
                <a:latin typeface="Verdana" panose="020B0604030504040204" pitchFamily="34" charset="0"/>
              </a:rPr>
              <a:t>Data </a:t>
            </a:r>
            <a:r>
              <a:rPr lang="en-US" b="1" dirty="0">
                <a:solidFill>
                  <a:schemeClr val="tx2"/>
                </a:solidFill>
                <a:latin typeface="Verdana" panose="020B0604030504040204" pitchFamily="34" charset="0"/>
              </a:rPr>
              <a:t>(May 29, 2018)</a:t>
            </a:r>
            <a:endParaRPr lang="en-US" sz="2000" b="1" dirty="0">
              <a:solidFill>
                <a:schemeClr val="tx2"/>
              </a:solidFill>
              <a:latin typeface="Verdana" panose="020B0604030504040204" pitchFamily="34" charset="0"/>
            </a:endParaRP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21 Student</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36 Graduate student</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3 Affiliate</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92 member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30 Senior</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4 fellow</a:t>
            </a:r>
          </a:p>
          <a:p>
            <a:pPr fontAlgn="t">
              <a:spcBef>
                <a:spcPts val="500"/>
              </a:spcBef>
              <a:buFont typeface="Wingdings" panose="05000000000000000000" pitchFamily="2" charset="2"/>
              <a:buChar char="ü"/>
            </a:pPr>
            <a:r>
              <a:rPr lang="en-US" sz="2000" b="1" dirty="0">
                <a:solidFill>
                  <a:schemeClr val="tx2"/>
                </a:solidFill>
                <a:latin typeface="Verdana" panose="020B0604030504040204" pitchFamily="34" charset="0"/>
              </a:rPr>
              <a:t>1 life fellow</a:t>
            </a:r>
          </a:p>
          <a:p>
            <a:pPr fontAlgn="t">
              <a:spcBef>
                <a:spcPts val="500"/>
              </a:spcBef>
              <a:buFont typeface="Wingdings" panose="05000000000000000000" pitchFamily="2" charset="2"/>
              <a:buChar char="ü"/>
            </a:pPr>
            <a:r>
              <a:rPr lang="en-US" sz="2000" b="1" dirty="0">
                <a:solidFill>
                  <a:srgbClr val="FF0000"/>
                </a:solidFill>
                <a:latin typeface="Verdana" panose="020B0604030504040204" pitchFamily="34" charset="0"/>
              </a:rPr>
              <a:t>Total 187</a:t>
            </a:r>
          </a:p>
        </p:txBody>
      </p:sp>
      <p:pic>
        <p:nvPicPr>
          <p:cNvPr id="8" name="Immagine 7">
            <a:extLst>
              <a:ext uri="{FF2B5EF4-FFF2-40B4-BE49-F238E27FC236}">
                <a16:creationId xmlns:a16="http://schemas.microsoft.com/office/drawing/2014/main" id="{231731A1-E410-4B13-93E1-B141993B1C41}"/>
              </a:ext>
            </a:extLst>
          </p:cNvPr>
          <p:cNvPicPr>
            <a:picLocks noChangeAspect="1"/>
          </p:cNvPicPr>
          <p:nvPr/>
        </p:nvPicPr>
        <p:blipFill>
          <a:blip r:embed="rId5"/>
          <a:stretch>
            <a:fillRect/>
          </a:stretch>
        </p:blipFill>
        <p:spPr>
          <a:xfrm>
            <a:off x="4065996" y="1457533"/>
            <a:ext cx="2467826" cy="2160000"/>
          </a:xfrm>
          <a:prstGeom prst="rect">
            <a:avLst/>
          </a:prstGeom>
        </p:spPr>
      </p:pic>
      <p:pic>
        <p:nvPicPr>
          <p:cNvPr id="9" name="Immagine 8">
            <a:extLst>
              <a:ext uri="{FF2B5EF4-FFF2-40B4-BE49-F238E27FC236}">
                <a16:creationId xmlns:a16="http://schemas.microsoft.com/office/drawing/2014/main" id="{8747DC58-D485-4E42-9E0D-4078B456017A}"/>
              </a:ext>
            </a:extLst>
          </p:cNvPr>
          <p:cNvPicPr>
            <a:picLocks noChangeAspect="1"/>
          </p:cNvPicPr>
          <p:nvPr/>
        </p:nvPicPr>
        <p:blipFill>
          <a:blip r:embed="rId6"/>
          <a:stretch>
            <a:fillRect/>
          </a:stretch>
        </p:blipFill>
        <p:spPr>
          <a:xfrm>
            <a:off x="6599776" y="1457533"/>
            <a:ext cx="2473802" cy="2160000"/>
          </a:xfrm>
          <a:prstGeom prst="rect">
            <a:avLst/>
          </a:prstGeom>
        </p:spPr>
      </p:pic>
      <p:pic>
        <p:nvPicPr>
          <p:cNvPr id="11" name="Immagine 10">
            <a:extLst>
              <a:ext uri="{FF2B5EF4-FFF2-40B4-BE49-F238E27FC236}">
                <a16:creationId xmlns:a16="http://schemas.microsoft.com/office/drawing/2014/main" id="{357BC01D-5F2F-44A8-9EF5-A5A420F4571F}"/>
              </a:ext>
            </a:extLst>
          </p:cNvPr>
          <p:cNvPicPr>
            <a:picLocks noChangeAspect="1"/>
          </p:cNvPicPr>
          <p:nvPr/>
        </p:nvPicPr>
        <p:blipFill>
          <a:blip r:embed="rId7"/>
          <a:stretch>
            <a:fillRect/>
          </a:stretch>
        </p:blipFill>
        <p:spPr>
          <a:xfrm>
            <a:off x="6599776" y="3686351"/>
            <a:ext cx="2467825" cy="2160000"/>
          </a:xfrm>
          <a:prstGeom prst="rect">
            <a:avLst/>
          </a:prstGeom>
        </p:spPr>
      </p:pic>
      <p:pic>
        <p:nvPicPr>
          <p:cNvPr id="12" name="Immagine 11">
            <a:extLst>
              <a:ext uri="{FF2B5EF4-FFF2-40B4-BE49-F238E27FC236}">
                <a16:creationId xmlns:a16="http://schemas.microsoft.com/office/drawing/2014/main" id="{0962C1D7-E1F3-479E-B022-8C25EA5849AA}"/>
              </a:ext>
            </a:extLst>
          </p:cNvPr>
          <p:cNvPicPr>
            <a:picLocks noChangeAspect="1"/>
          </p:cNvPicPr>
          <p:nvPr/>
        </p:nvPicPr>
        <p:blipFill>
          <a:blip r:embed="rId8"/>
          <a:stretch>
            <a:fillRect/>
          </a:stretch>
        </p:blipFill>
        <p:spPr>
          <a:xfrm>
            <a:off x="4065364" y="3686351"/>
            <a:ext cx="2467826" cy="2160000"/>
          </a:xfrm>
          <a:prstGeom prst="rect">
            <a:avLst/>
          </a:prstGeom>
        </p:spPr>
      </p:pic>
    </p:spTree>
    <p:extLst>
      <p:ext uri="{BB962C8B-B14F-4D97-AF65-F5344CB8AC3E}">
        <p14:creationId xmlns:p14="http://schemas.microsoft.com/office/powerpoint/2010/main" val="3300692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p:txBody>
          <a:bodyPr/>
          <a:lstStyle/>
          <a:p>
            <a:pPr algn="ctr"/>
            <a:r>
              <a:rPr lang="en-US" altLang="it-IT" dirty="0">
                <a:latin typeface="Verdana" panose="020B0604030504040204" pitchFamily="34" charset="0"/>
              </a:rPr>
              <a:t>Chapter Organization</a:t>
            </a:r>
            <a:endParaRPr lang="en-US" dirty="0">
              <a:latin typeface="Verdana" charset="0"/>
            </a:endParaRPr>
          </a:p>
        </p:txBody>
      </p:sp>
      <p:graphicFrame>
        <p:nvGraphicFramePr>
          <p:cNvPr id="7" name="Segnaposto contenuto 6">
            <a:extLst>
              <a:ext uri="{FF2B5EF4-FFF2-40B4-BE49-F238E27FC236}">
                <a16:creationId xmlns:a16="http://schemas.microsoft.com/office/drawing/2014/main" id="{51C5F605-1DF9-4C2B-8957-63B51776A140}"/>
              </a:ext>
            </a:extLst>
          </p:cNvPr>
          <p:cNvGraphicFramePr>
            <a:graphicFrameLocks noGrp="1"/>
          </p:cNvGraphicFramePr>
          <p:nvPr>
            <p:ph sz="quarter" idx="14"/>
            <p:extLst>
              <p:ext uri="{D42A27DB-BD31-4B8C-83A1-F6EECF244321}">
                <p14:modId xmlns:p14="http://schemas.microsoft.com/office/powerpoint/2010/main" val="865931478"/>
              </p:ext>
            </p:extLst>
          </p:nvPr>
        </p:nvGraphicFramePr>
        <p:xfrm>
          <a:off x="365125" y="1646238"/>
          <a:ext cx="8326438"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22</a:t>
            </a:fld>
            <a:endParaRPr lang="en-US" dirty="0"/>
          </a:p>
        </p:txBody>
      </p:sp>
      <p:sp>
        <p:nvSpPr>
          <p:cNvPr id="2" name="Date Placeholder 1"/>
          <p:cNvSpPr>
            <a:spLocks noGrp="1"/>
          </p:cNvSpPr>
          <p:nvPr>
            <p:ph type="dt" sz="half" idx="16"/>
          </p:nvPr>
        </p:nvSpPr>
        <p:spPr/>
        <p:txBody>
          <a:bodyPr/>
          <a:lstStyle/>
          <a:p>
            <a:pPr>
              <a:defRPr/>
            </a:pPr>
            <a:fld id="{E50B30B4-8BA1-E748-9630-47607DB342DA}" type="datetime1">
              <a:rPr lang="en-US"/>
              <a:pPr>
                <a:defRPr/>
              </a:pPr>
              <a:t>7/26/2018</a:t>
            </a:fld>
            <a:endParaRPr lang="en-US" dirty="0"/>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9"/>
          <a:stretch>
            <a:fillRect/>
          </a:stretch>
        </p:blipFill>
        <p:spPr>
          <a:xfrm>
            <a:off x="56797" y="6096941"/>
            <a:ext cx="1554869" cy="761886"/>
          </a:xfrm>
          <a:prstGeom prst="rect">
            <a:avLst/>
          </a:prstGeom>
        </p:spPr>
      </p:pic>
    </p:spTree>
    <p:extLst>
      <p:ext uri="{BB962C8B-B14F-4D97-AF65-F5344CB8AC3E}">
        <p14:creationId xmlns:p14="http://schemas.microsoft.com/office/powerpoint/2010/main" val="323973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ADE936-B5CC-4FDF-AA07-5B0F87DCE358}"/>
              </a:ext>
            </a:extLst>
          </p:cNvPr>
          <p:cNvSpPr>
            <a:spLocks noGrp="1"/>
          </p:cNvSpPr>
          <p:nvPr>
            <p:ph type="title"/>
          </p:nvPr>
        </p:nvSpPr>
        <p:spPr/>
        <p:txBody>
          <a:bodyPr/>
          <a:lstStyle/>
          <a:p>
            <a:pPr algn="ctr"/>
            <a:r>
              <a:rPr lang="it-IT" dirty="0" err="1"/>
              <a:t>Chapter</a:t>
            </a:r>
            <a:r>
              <a:rPr lang="it-IT" dirty="0"/>
              <a:t> </a:t>
            </a:r>
            <a:r>
              <a:rPr lang="it-IT" dirty="0" err="1"/>
              <a:t>Taxonomy</a:t>
            </a:r>
            <a:endParaRPr lang="it-IT" dirty="0"/>
          </a:p>
        </p:txBody>
      </p:sp>
      <p:sp>
        <p:nvSpPr>
          <p:cNvPr id="4" name="Segnaposto numero diapositiva 3">
            <a:extLst>
              <a:ext uri="{FF2B5EF4-FFF2-40B4-BE49-F238E27FC236}">
                <a16:creationId xmlns:a16="http://schemas.microsoft.com/office/drawing/2014/main" id="{4E5BDEA9-F26C-4BEF-9767-F3E790A609E6}"/>
              </a:ext>
            </a:extLst>
          </p:cNvPr>
          <p:cNvSpPr>
            <a:spLocks noGrp="1"/>
          </p:cNvSpPr>
          <p:nvPr>
            <p:ph type="sldNum" sz="quarter" idx="15"/>
          </p:nvPr>
        </p:nvSpPr>
        <p:spPr/>
        <p:txBody>
          <a:bodyPr/>
          <a:lstStyle/>
          <a:p>
            <a:pPr>
              <a:defRPr/>
            </a:pPr>
            <a:fld id="{1F2884EB-C6E3-684C-A39B-0E652C4E0E60}" type="slidenum">
              <a:rPr lang="en-US" smtClean="0"/>
              <a:pPr>
                <a:defRPr/>
              </a:pPr>
              <a:t>23</a:t>
            </a:fld>
            <a:endParaRPr lang="en-US" dirty="0"/>
          </a:p>
        </p:txBody>
      </p:sp>
      <p:sp>
        <p:nvSpPr>
          <p:cNvPr id="5" name="Segnaposto data 4">
            <a:extLst>
              <a:ext uri="{FF2B5EF4-FFF2-40B4-BE49-F238E27FC236}">
                <a16:creationId xmlns:a16="http://schemas.microsoft.com/office/drawing/2014/main" id="{B0135FCE-7F17-46C0-96A3-0F438C43838D}"/>
              </a:ext>
            </a:extLst>
          </p:cNvPr>
          <p:cNvSpPr>
            <a:spLocks noGrp="1"/>
          </p:cNvSpPr>
          <p:nvPr>
            <p:ph type="dt" sz="half" idx="16"/>
          </p:nvPr>
        </p:nvSpPr>
        <p:spPr/>
        <p:txBody>
          <a:bodyPr/>
          <a:lstStyle/>
          <a:p>
            <a:pPr>
              <a:defRPr/>
            </a:pPr>
            <a:fld id="{3137D54C-61CE-1041-9449-8583DE2630BB}" type="datetime1">
              <a:rPr lang="en-US" smtClean="0"/>
              <a:pPr>
                <a:defRPr/>
              </a:pPr>
              <a:t>7/26/2018</a:t>
            </a:fld>
            <a:endParaRPr lang="en-US" dirty="0"/>
          </a:p>
        </p:txBody>
      </p:sp>
      <p:pic>
        <p:nvPicPr>
          <p:cNvPr id="13" name="Immagine 12">
            <a:extLst>
              <a:ext uri="{FF2B5EF4-FFF2-40B4-BE49-F238E27FC236}">
                <a16:creationId xmlns:a16="http://schemas.microsoft.com/office/drawing/2014/main" id="{4B1507C3-E6FC-4BE3-8AA5-F86737B73486}"/>
              </a:ext>
            </a:extLst>
          </p:cNvPr>
          <p:cNvPicPr>
            <a:picLocks noChangeAspect="1"/>
          </p:cNvPicPr>
          <p:nvPr/>
        </p:nvPicPr>
        <p:blipFill>
          <a:blip r:embed="rId2"/>
          <a:stretch>
            <a:fillRect/>
          </a:stretch>
        </p:blipFill>
        <p:spPr>
          <a:xfrm>
            <a:off x="56797" y="6096941"/>
            <a:ext cx="1554869" cy="761886"/>
          </a:xfrm>
          <a:prstGeom prst="rect">
            <a:avLst/>
          </a:prstGeom>
        </p:spPr>
      </p:pic>
      <p:graphicFrame>
        <p:nvGraphicFramePr>
          <p:cNvPr id="15" name="Segnaposto contenuto 5">
            <a:extLst>
              <a:ext uri="{FF2B5EF4-FFF2-40B4-BE49-F238E27FC236}">
                <a16:creationId xmlns:a16="http://schemas.microsoft.com/office/drawing/2014/main" id="{4FE9DC63-5120-44BB-856C-A9317022D6F0}"/>
              </a:ext>
            </a:extLst>
          </p:cNvPr>
          <p:cNvGraphicFramePr>
            <a:graphicFrameLocks noGrp="1"/>
          </p:cNvGraphicFramePr>
          <p:nvPr>
            <p:ph sz="quarter" idx="14"/>
            <p:extLst>
              <p:ext uri="{D42A27DB-BD31-4B8C-83A1-F6EECF244321}">
                <p14:modId xmlns:p14="http://schemas.microsoft.com/office/powerpoint/2010/main" val="1946499459"/>
              </p:ext>
            </p:extLst>
          </p:nvPr>
        </p:nvGraphicFramePr>
        <p:xfrm>
          <a:off x="11527" y="1467716"/>
          <a:ext cx="9120947" cy="4629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magine 2">
            <a:extLst>
              <a:ext uri="{FF2B5EF4-FFF2-40B4-BE49-F238E27FC236}">
                <a16:creationId xmlns:a16="http://schemas.microsoft.com/office/drawing/2014/main" id="{93FF5160-D5C3-4A0A-B3E6-F77CC8EFE2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FE774DD0-A85D-4A5C-AC02-A9B4EB890406}"/>
              </a:ext>
            </a:extLst>
          </p:cNvPr>
          <p:cNvPicPr>
            <a:picLocks noChangeAspect="1"/>
          </p:cNvPicPr>
          <p:nvPr/>
        </p:nvPicPr>
        <p:blipFill rotWithShape="1">
          <a:blip r:embed="rId9"/>
          <a:srcRect l="3333" t="35833" r="62500" b="18195"/>
          <a:stretch/>
        </p:blipFill>
        <p:spPr>
          <a:xfrm>
            <a:off x="56797" y="4064000"/>
            <a:ext cx="1974320" cy="1771003"/>
          </a:xfrm>
          <a:prstGeom prst="rect">
            <a:avLst/>
          </a:prstGeom>
        </p:spPr>
      </p:pic>
      <p:pic>
        <p:nvPicPr>
          <p:cNvPr id="16" name="Immagine 15">
            <a:extLst>
              <a:ext uri="{FF2B5EF4-FFF2-40B4-BE49-F238E27FC236}">
                <a16:creationId xmlns:a16="http://schemas.microsoft.com/office/drawing/2014/main" id="{25F7241B-AA30-427A-B755-EC37846386DD}"/>
              </a:ext>
            </a:extLst>
          </p:cNvPr>
          <p:cNvPicPr>
            <a:picLocks noChangeAspect="1"/>
          </p:cNvPicPr>
          <p:nvPr/>
        </p:nvPicPr>
        <p:blipFill rotWithShape="1">
          <a:blip r:embed="rId10"/>
          <a:srcRect l="75859" t="67161" r="3754" b="22724"/>
          <a:stretch/>
        </p:blipFill>
        <p:spPr>
          <a:xfrm>
            <a:off x="56796" y="1710093"/>
            <a:ext cx="2980693" cy="1564941"/>
          </a:xfrm>
          <a:prstGeom prst="rect">
            <a:avLst/>
          </a:prstGeom>
        </p:spPr>
      </p:pic>
      <p:pic>
        <p:nvPicPr>
          <p:cNvPr id="20" name="Immagine 19">
            <a:extLst>
              <a:ext uri="{FF2B5EF4-FFF2-40B4-BE49-F238E27FC236}">
                <a16:creationId xmlns:a16="http://schemas.microsoft.com/office/drawing/2014/main" id="{10189D39-42D8-4DF1-A133-BBBA7F67E6A7}"/>
              </a:ext>
            </a:extLst>
          </p:cNvPr>
          <p:cNvPicPr>
            <a:picLocks noChangeAspect="1"/>
          </p:cNvPicPr>
          <p:nvPr/>
        </p:nvPicPr>
        <p:blipFill>
          <a:blip r:embed="rId11"/>
          <a:stretch>
            <a:fillRect/>
          </a:stretch>
        </p:blipFill>
        <p:spPr>
          <a:xfrm>
            <a:off x="6320118" y="1467717"/>
            <a:ext cx="2718776" cy="1887236"/>
          </a:xfrm>
          <a:prstGeom prst="rect">
            <a:avLst/>
          </a:prstGeom>
        </p:spPr>
      </p:pic>
      <p:pic>
        <p:nvPicPr>
          <p:cNvPr id="25" name="Immagine 24">
            <a:extLst>
              <a:ext uri="{FF2B5EF4-FFF2-40B4-BE49-F238E27FC236}">
                <a16:creationId xmlns:a16="http://schemas.microsoft.com/office/drawing/2014/main" id="{8DC01C7C-7EEE-4665-BAD7-E87D0586E8EF}"/>
              </a:ext>
            </a:extLst>
          </p:cNvPr>
          <p:cNvPicPr>
            <a:picLocks noChangeAspect="1"/>
          </p:cNvPicPr>
          <p:nvPr/>
        </p:nvPicPr>
        <p:blipFill>
          <a:blip r:embed="rId12"/>
          <a:stretch>
            <a:fillRect/>
          </a:stretch>
        </p:blipFill>
        <p:spPr>
          <a:xfrm>
            <a:off x="7030631" y="4075274"/>
            <a:ext cx="2041746" cy="1759729"/>
          </a:xfrm>
          <a:prstGeom prst="rect">
            <a:avLst/>
          </a:prstGeom>
        </p:spPr>
      </p:pic>
    </p:spTree>
    <p:extLst>
      <p:ext uri="{BB962C8B-B14F-4D97-AF65-F5344CB8AC3E}">
        <p14:creationId xmlns:p14="http://schemas.microsoft.com/office/powerpoint/2010/main" val="823834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02A0EC-EEC6-4870-902A-03756D789E71}"/>
              </a:ext>
            </a:extLst>
          </p:cNvPr>
          <p:cNvSpPr>
            <a:spLocks noGrp="1"/>
          </p:cNvSpPr>
          <p:nvPr>
            <p:ph type="title"/>
          </p:nvPr>
        </p:nvSpPr>
        <p:spPr/>
        <p:txBody>
          <a:bodyPr/>
          <a:lstStyle/>
          <a:p>
            <a:pPr algn="ctr"/>
            <a:r>
              <a:rPr lang="it-IT" dirty="0"/>
              <a:t>Technical </a:t>
            </a:r>
            <a:r>
              <a:rPr lang="it-IT" dirty="0" err="1"/>
              <a:t>Committees</a:t>
            </a:r>
            <a:r>
              <a:rPr lang="it-IT" dirty="0"/>
              <a:t>:</a:t>
            </a:r>
            <a:br>
              <a:rPr lang="it-IT" dirty="0"/>
            </a:br>
            <a:r>
              <a:rPr lang="it-IT" dirty="0" err="1"/>
              <a:t>Objectives</a:t>
            </a:r>
            <a:endParaRPr lang="it-IT" dirty="0"/>
          </a:p>
        </p:txBody>
      </p:sp>
      <p:sp>
        <p:nvSpPr>
          <p:cNvPr id="3" name="Segnaposto contenuto 2">
            <a:extLst>
              <a:ext uri="{FF2B5EF4-FFF2-40B4-BE49-F238E27FC236}">
                <a16:creationId xmlns:a16="http://schemas.microsoft.com/office/drawing/2014/main" id="{5BC2E489-CB5E-48DD-88C9-E42667D92278}"/>
              </a:ext>
            </a:extLst>
          </p:cNvPr>
          <p:cNvSpPr>
            <a:spLocks noGrp="1"/>
          </p:cNvSpPr>
          <p:nvPr>
            <p:ph sz="quarter" idx="14"/>
          </p:nvPr>
        </p:nvSpPr>
        <p:spPr/>
        <p:txBody>
          <a:bodyPr/>
          <a:lstStyle/>
          <a:p>
            <a:pPr>
              <a:spcBef>
                <a:spcPts val="2400"/>
              </a:spcBef>
            </a:pPr>
            <a:r>
              <a:rPr lang="it-IT" sz="2200" dirty="0">
                <a:solidFill>
                  <a:schemeClr val="tx2"/>
                </a:solidFill>
                <a:latin typeface="Verdana" panose="020B0604030504040204" pitchFamily="34" charset="0"/>
              </a:rPr>
              <a:t>To </a:t>
            </a:r>
            <a:r>
              <a:rPr lang="it-IT" sz="2200" dirty="0" err="1">
                <a:solidFill>
                  <a:schemeClr val="tx2"/>
                </a:solidFill>
                <a:latin typeface="Verdana" panose="020B0604030504040204" pitchFamily="34" charset="0"/>
              </a:rPr>
              <a:t>maintain</a:t>
            </a:r>
            <a:r>
              <a:rPr lang="it-IT" sz="2200" dirty="0">
                <a:solidFill>
                  <a:schemeClr val="tx2"/>
                </a:solidFill>
                <a:latin typeface="Verdana" panose="020B0604030504040204" pitchFamily="34" charset="0"/>
              </a:rPr>
              <a:t> a database of </a:t>
            </a:r>
            <a:r>
              <a:rPr lang="it-IT" sz="2200" dirty="0" err="1">
                <a:solidFill>
                  <a:schemeClr val="tx2"/>
                </a:solidFill>
                <a:latin typeface="Verdana" panose="020B0604030504040204" pitchFamily="34" charset="0"/>
              </a:rPr>
              <a:t>persons</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institutions</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contacts</a:t>
            </a:r>
            <a:r>
              <a:rPr lang="it-IT" sz="2200" dirty="0">
                <a:solidFill>
                  <a:schemeClr val="tx2"/>
                </a:solidFill>
                <a:latin typeface="Verdana" panose="020B0604030504040204" pitchFamily="34" charset="0"/>
              </a:rPr>
              <a:t> of the </a:t>
            </a:r>
            <a:r>
              <a:rPr lang="it-IT" sz="2200" dirty="0" err="1">
                <a:solidFill>
                  <a:schemeClr val="tx2"/>
                </a:solidFill>
                <a:latin typeface="Verdana" panose="020B0604030504040204" pitchFamily="34" charset="0"/>
              </a:rPr>
              <a:t>scientific</a:t>
            </a:r>
            <a:r>
              <a:rPr lang="it-IT" sz="2200" dirty="0">
                <a:solidFill>
                  <a:schemeClr val="tx2"/>
                </a:solidFill>
                <a:latin typeface="Verdana" panose="020B0604030504040204" pitchFamily="34" charset="0"/>
              </a:rPr>
              <a:t> community </a:t>
            </a:r>
            <a:r>
              <a:rPr lang="it-IT" sz="2200" dirty="0" err="1">
                <a:solidFill>
                  <a:schemeClr val="tx2"/>
                </a:solidFill>
                <a:latin typeface="Verdana" panose="020B0604030504040204" pitchFamily="34" charset="0"/>
              </a:rPr>
              <a:t>related</a:t>
            </a:r>
            <a:r>
              <a:rPr lang="it-IT" sz="2200" dirty="0">
                <a:solidFill>
                  <a:schemeClr val="tx2"/>
                </a:solidFill>
                <a:latin typeface="Verdana" panose="020B0604030504040204" pitchFamily="34" charset="0"/>
              </a:rPr>
              <a:t> to the </a:t>
            </a:r>
            <a:r>
              <a:rPr lang="it-IT" sz="2200" dirty="0" err="1">
                <a:solidFill>
                  <a:schemeClr val="tx2"/>
                </a:solidFill>
                <a:latin typeface="Verdana" panose="020B0604030504040204" pitchFamily="34" charset="0"/>
              </a:rPr>
              <a:t>chapter</a:t>
            </a:r>
            <a:r>
              <a:rPr lang="it-IT" sz="2200" dirty="0">
                <a:solidFill>
                  <a:schemeClr val="tx2"/>
                </a:solidFill>
                <a:latin typeface="Verdana" panose="020B0604030504040204" pitchFamily="34" charset="0"/>
              </a:rPr>
              <a:t>, in </a:t>
            </a:r>
            <a:r>
              <a:rPr lang="it-IT" sz="2200" dirty="0" err="1">
                <a:solidFill>
                  <a:schemeClr val="tx2"/>
                </a:solidFill>
                <a:latin typeface="Verdana" panose="020B0604030504040204" pitchFamily="34" charset="0"/>
              </a:rPr>
              <a:t>academia</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research</a:t>
            </a:r>
            <a:r>
              <a:rPr lang="it-IT" sz="2200" dirty="0">
                <a:solidFill>
                  <a:schemeClr val="tx2"/>
                </a:solidFill>
                <a:latin typeface="Verdana" panose="020B0604030504040204" pitchFamily="34" charset="0"/>
              </a:rPr>
              <a:t> centers and </a:t>
            </a:r>
            <a:r>
              <a:rPr lang="it-IT" sz="2200" dirty="0" err="1">
                <a:solidFill>
                  <a:schemeClr val="tx2"/>
                </a:solidFill>
                <a:latin typeface="Verdana" panose="020B0604030504040204" pitchFamily="34" charset="0"/>
              </a:rPr>
              <a:t>industries</a:t>
            </a:r>
            <a:endParaRPr lang="it-IT" sz="2200" dirty="0">
              <a:solidFill>
                <a:schemeClr val="tx2"/>
              </a:solidFill>
              <a:latin typeface="Verdana" panose="020B0604030504040204" pitchFamily="34" charset="0"/>
            </a:endParaRPr>
          </a:p>
          <a:p>
            <a:pPr>
              <a:spcBef>
                <a:spcPts val="2400"/>
              </a:spcBef>
            </a:pPr>
            <a:r>
              <a:rPr lang="it-IT" sz="2200" dirty="0">
                <a:solidFill>
                  <a:schemeClr val="tx2"/>
                </a:solidFill>
                <a:latin typeface="Verdana" panose="020B0604030504040204" pitchFamily="34" charset="0"/>
              </a:rPr>
              <a:t>To propose awards and </a:t>
            </a:r>
            <a:r>
              <a:rPr lang="it-IT" sz="2200" dirty="0" err="1">
                <a:solidFill>
                  <a:schemeClr val="tx2"/>
                </a:solidFill>
                <a:latin typeface="Verdana" panose="020B0604030504040204" pitchFamily="34" charset="0"/>
              </a:rPr>
              <a:t>evaluate</a:t>
            </a:r>
            <a:r>
              <a:rPr lang="it-IT" sz="2200" dirty="0">
                <a:solidFill>
                  <a:schemeClr val="tx2"/>
                </a:solidFill>
                <a:latin typeface="Verdana" panose="020B0604030504040204" pitchFamily="34" charset="0"/>
              </a:rPr>
              <a:t> the </a:t>
            </a:r>
            <a:r>
              <a:rPr lang="it-IT" sz="2200" dirty="0" err="1">
                <a:solidFill>
                  <a:schemeClr val="tx2"/>
                </a:solidFill>
                <a:latin typeface="Verdana" panose="020B0604030504040204" pitchFamily="34" charset="0"/>
              </a:rPr>
              <a:t>applications</a:t>
            </a:r>
            <a:endParaRPr lang="it-IT" sz="2200" dirty="0">
              <a:solidFill>
                <a:schemeClr val="tx2"/>
              </a:solidFill>
              <a:latin typeface="Verdana" panose="020B0604030504040204" pitchFamily="34" charset="0"/>
            </a:endParaRPr>
          </a:p>
          <a:p>
            <a:pPr>
              <a:spcBef>
                <a:spcPts val="2400"/>
              </a:spcBef>
            </a:pPr>
            <a:r>
              <a:rPr lang="it-IT" sz="2200" dirty="0">
                <a:solidFill>
                  <a:schemeClr val="tx2"/>
                </a:solidFill>
                <a:latin typeface="Verdana" panose="020B0604030504040204" pitchFamily="34" charset="0"/>
              </a:rPr>
              <a:t>To </a:t>
            </a:r>
            <a:r>
              <a:rPr lang="it-IT" sz="2200" dirty="0" err="1">
                <a:solidFill>
                  <a:schemeClr val="tx2"/>
                </a:solidFill>
                <a:latin typeface="Verdana" panose="020B0604030504040204" pitchFamily="34" charset="0"/>
              </a:rPr>
              <a:t>organize</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activities</a:t>
            </a:r>
            <a:r>
              <a:rPr lang="it-IT" sz="2200" dirty="0">
                <a:solidFill>
                  <a:schemeClr val="tx2"/>
                </a:solidFill>
                <a:latin typeface="Verdana" panose="020B0604030504040204" pitchFamily="34" charset="0"/>
              </a:rPr>
              <a:t> and </a:t>
            </a:r>
            <a:r>
              <a:rPr lang="it-IT" sz="2200" dirty="0" err="1">
                <a:solidFill>
                  <a:schemeClr val="tx2"/>
                </a:solidFill>
                <a:latin typeface="Verdana" panose="020B0604030504040204" pitchFamily="34" charset="0"/>
              </a:rPr>
              <a:t>initiatives</a:t>
            </a:r>
            <a:endParaRPr lang="it-IT" sz="2200" dirty="0">
              <a:solidFill>
                <a:schemeClr val="tx2"/>
              </a:solidFill>
              <a:latin typeface="Verdana" panose="020B0604030504040204" pitchFamily="34" charset="0"/>
            </a:endParaRPr>
          </a:p>
          <a:p>
            <a:pPr>
              <a:spcBef>
                <a:spcPts val="2400"/>
              </a:spcBef>
            </a:pPr>
            <a:r>
              <a:rPr lang="it-IT" sz="2200" dirty="0">
                <a:solidFill>
                  <a:schemeClr val="tx2"/>
                </a:solidFill>
                <a:latin typeface="Verdana" panose="020B0604030504040204" pitchFamily="34" charset="0"/>
              </a:rPr>
              <a:t>To serve </a:t>
            </a:r>
            <a:r>
              <a:rPr lang="it-IT" sz="2200" dirty="0" err="1">
                <a:solidFill>
                  <a:schemeClr val="tx2"/>
                </a:solidFill>
                <a:latin typeface="Verdana" panose="020B0604030504040204" pitchFamily="34" charset="0"/>
              </a:rPr>
              <a:t>as</a:t>
            </a:r>
            <a:r>
              <a:rPr lang="it-IT" sz="2200" dirty="0">
                <a:solidFill>
                  <a:schemeClr val="tx2"/>
                </a:solidFill>
                <a:latin typeface="Verdana" panose="020B0604030504040204" pitchFamily="34" charset="0"/>
              </a:rPr>
              <a:t> a </a:t>
            </a:r>
            <a:r>
              <a:rPr lang="it-IT" sz="2200" dirty="0" err="1">
                <a:solidFill>
                  <a:schemeClr val="tx2"/>
                </a:solidFill>
                <a:latin typeface="Verdana" panose="020B0604030504040204" pitchFamily="34" charset="0"/>
              </a:rPr>
              <a:t>reference</a:t>
            </a:r>
            <a:r>
              <a:rPr lang="it-IT" sz="2200" dirty="0">
                <a:solidFill>
                  <a:schemeClr val="tx2"/>
                </a:solidFill>
                <a:latin typeface="Verdana" panose="020B0604030504040204" pitchFamily="34" charset="0"/>
              </a:rPr>
              <a:t> point </a:t>
            </a:r>
            <a:r>
              <a:rPr lang="it-IT" sz="2200" dirty="0" err="1">
                <a:solidFill>
                  <a:schemeClr val="tx2"/>
                </a:solidFill>
                <a:latin typeface="Verdana" panose="020B0604030504040204" pitchFamily="34" charset="0"/>
              </a:rPr>
              <a:t>within</a:t>
            </a:r>
            <a:r>
              <a:rPr lang="it-IT" sz="2200" dirty="0">
                <a:solidFill>
                  <a:schemeClr val="tx2"/>
                </a:solidFill>
                <a:latin typeface="Verdana" panose="020B0604030504040204" pitchFamily="34" charset="0"/>
              </a:rPr>
              <a:t> the </a:t>
            </a:r>
            <a:r>
              <a:rPr lang="it-IT" sz="2200" dirty="0" err="1">
                <a:solidFill>
                  <a:schemeClr val="tx2"/>
                </a:solidFill>
                <a:latin typeface="Verdana" panose="020B0604030504040204" pitchFamily="34" charset="0"/>
              </a:rPr>
              <a:t>activities</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towards</a:t>
            </a:r>
            <a:r>
              <a:rPr lang="it-IT" sz="2200" dirty="0">
                <a:solidFill>
                  <a:schemeClr val="tx2"/>
                </a:solidFill>
                <a:latin typeface="Verdana" panose="020B0604030504040204" pitchFamily="34" charset="0"/>
              </a:rPr>
              <a:t> the </a:t>
            </a:r>
            <a:r>
              <a:rPr lang="it-IT" sz="2200" dirty="0" err="1">
                <a:solidFill>
                  <a:schemeClr val="tx2"/>
                </a:solidFill>
                <a:latin typeface="Verdana" panose="020B0604030504040204" pitchFamily="34" charset="0"/>
              </a:rPr>
              <a:t>definition</a:t>
            </a:r>
            <a:r>
              <a:rPr lang="it-IT" sz="2200" dirty="0">
                <a:solidFill>
                  <a:schemeClr val="tx2"/>
                </a:solidFill>
                <a:latin typeface="Verdana" panose="020B0604030504040204" pitchFamily="34" charset="0"/>
              </a:rPr>
              <a:t> of </a:t>
            </a:r>
            <a:r>
              <a:rPr lang="it-IT" sz="2200" dirty="0" err="1">
                <a:solidFill>
                  <a:schemeClr val="tx2"/>
                </a:solidFill>
                <a:latin typeface="Verdana" panose="020B0604030504040204" pitchFamily="34" charset="0"/>
              </a:rPr>
              <a:t>international</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technical</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standards</a:t>
            </a:r>
            <a:r>
              <a:rPr lang="it-IT" sz="2200" dirty="0">
                <a:solidFill>
                  <a:schemeClr val="tx2"/>
                </a:solidFill>
                <a:latin typeface="Verdana" panose="020B0604030504040204" pitchFamily="34" charset="0"/>
              </a:rPr>
              <a:t> in the </a:t>
            </a:r>
            <a:r>
              <a:rPr lang="it-IT" sz="2200" dirty="0" err="1">
                <a:solidFill>
                  <a:schemeClr val="tx2"/>
                </a:solidFill>
                <a:latin typeface="Verdana" panose="020B0604030504040204" pitchFamily="34" charset="0"/>
              </a:rPr>
              <a:t>sensors</a:t>
            </a:r>
            <a:r>
              <a:rPr lang="it-IT" sz="2200" dirty="0">
                <a:solidFill>
                  <a:schemeClr val="tx2"/>
                </a:solidFill>
                <a:latin typeface="Verdana" panose="020B0604030504040204" pitchFamily="34" charset="0"/>
              </a:rPr>
              <a:t> domain (link with IEEE </a:t>
            </a:r>
            <a:r>
              <a:rPr lang="it-IT" sz="2200" dirty="0" err="1">
                <a:solidFill>
                  <a:schemeClr val="tx2"/>
                </a:solidFill>
                <a:latin typeface="Verdana" panose="020B0604030504040204" pitchFamily="34" charset="0"/>
              </a:rPr>
              <a:t>Standards</a:t>
            </a:r>
            <a:r>
              <a:rPr lang="it-IT" sz="2200" dirty="0">
                <a:solidFill>
                  <a:schemeClr val="tx2"/>
                </a:solidFill>
                <a:latin typeface="Verdana" panose="020B0604030504040204" pitchFamily="34" charset="0"/>
              </a:rPr>
              <a:t> </a:t>
            </a:r>
            <a:r>
              <a:rPr lang="it-IT" sz="2200" dirty="0" err="1">
                <a:solidFill>
                  <a:schemeClr val="tx2"/>
                </a:solidFill>
                <a:latin typeface="Verdana" panose="020B0604030504040204" pitchFamily="34" charset="0"/>
              </a:rPr>
              <a:t>Association</a:t>
            </a:r>
            <a:r>
              <a:rPr lang="it-IT" sz="2200" dirty="0">
                <a:solidFill>
                  <a:schemeClr val="tx2"/>
                </a:solidFill>
                <a:latin typeface="Verdana" panose="020B0604030504040204" pitchFamily="34" charset="0"/>
              </a:rPr>
              <a:t>)</a:t>
            </a:r>
          </a:p>
        </p:txBody>
      </p:sp>
      <p:sp>
        <p:nvSpPr>
          <p:cNvPr id="4" name="Segnaposto numero diapositiva 3">
            <a:extLst>
              <a:ext uri="{FF2B5EF4-FFF2-40B4-BE49-F238E27FC236}">
                <a16:creationId xmlns:a16="http://schemas.microsoft.com/office/drawing/2014/main" id="{EFF45521-9C6C-4B20-ACE2-84DCEC3C0B83}"/>
              </a:ext>
            </a:extLst>
          </p:cNvPr>
          <p:cNvSpPr>
            <a:spLocks noGrp="1"/>
          </p:cNvSpPr>
          <p:nvPr>
            <p:ph type="sldNum" sz="quarter" idx="15"/>
          </p:nvPr>
        </p:nvSpPr>
        <p:spPr/>
        <p:txBody>
          <a:bodyPr/>
          <a:lstStyle/>
          <a:p>
            <a:pPr>
              <a:defRPr/>
            </a:pPr>
            <a:fld id="{1F2884EB-C6E3-684C-A39B-0E652C4E0E60}" type="slidenum">
              <a:rPr lang="en-US" smtClean="0"/>
              <a:pPr>
                <a:defRPr/>
              </a:pPr>
              <a:t>24</a:t>
            </a:fld>
            <a:endParaRPr lang="en-US" dirty="0"/>
          </a:p>
        </p:txBody>
      </p:sp>
      <p:sp>
        <p:nvSpPr>
          <p:cNvPr id="5" name="Segnaposto data 4">
            <a:extLst>
              <a:ext uri="{FF2B5EF4-FFF2-40B4-BE49-F238E27FC236}">
                <a16:creationId xmlns:a16="http://schemas.microsoft.com/office/drawing/2014/main" id="{863689D2-D7F0-4599-9718-1AE5A881FC5B}"/>
              </a:ext>
            </a:extLst>
          </p:cNvPr>
          <p:cNvSpPr>
            <a:spLocks noGrp="1"/>
          </p:cNvSpPr>
          <p:nvPr>
            <p:ph type="dt" sz="half" idx="16"/>
          </p:nvPr>
        </p:nvSpPr>
        <p:spPr/>
        <p:txBody>
          <a:bodyPr/>
          <a:lstStyle/>
          <a:p>
            <a:pPr>
              <a:defRPr/>
            </a:pPr>
            <a:fld id="{3137D54C-61CE-1041-9449-8583DE2630BB}" type="datetime1">
              <a:rPr lang="en-US" smtClean="0"/>
              <a:pPr>
                <a:defRPr/>
              </a:pPr>
              <a:t>7/26/2018</a:t>
            </a:fld>
            <a:endParaRPr lang="en-US" dirty="0"/>
          </a:p>
        </p:txBody>
      </p:sp>
      <p:pic>
        <p:nvPicPr>
          <p:cNvPr id="6" name="Immagine 5">
            <a:extLst>
              <a:ext uri="{FF2B5EF4-FFF2-40B4-BE49-F238E27FC236}">
                <a16:creationId xmlns:a16="http://schemas.microsoft.com/office/drawing/2014/main" id="{B52E941A-8A75-4854-A7E3-D18D718BF69D}"/>
              </a:ext>
            </a:extLst>
          </p:cNvPr>
          <p:cNvPicPr>
            <a:picLocks noChangeAspect="1"/>
          </p:cNvPicPr>
          <p:nvPr/>
        </p:nvPicPr>
        <p:blipFill>
          <a:blip r:embed="rId2"/>
          <a:stretch>
            <a:fillRect/>
          </a:stretch>
        </p:blipFill>
        <p:spPr>
          <a:xfrm>
            <a:off x="56797" y="6096941"/>
            <a:ext cx="1554869" cy="761886"/>
          </a:xfrm>
          <a:prstGeom prst="rect">
            <a:avLst/>
          </a:prstGeom>
        </p:spPr>
      </p:pic>
    </p:spTree>
    <p:extLst>
      <p:ext uri="{BB962C8B-B14F-4D97-AF65-F5344CB8AC3E}">
        <p14:creationId xmlns:p14="http://schemas.microsoft.com/office/powerpoint/2010/main" val="2824069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ADE936-B5CC-4FDF-AA07-5B0F87DCE358}"/>
              </a:ext>
            </a:extLst>
          </p:cNvPr>
          <p:cNvSpPr>
            <a:spLocks noGrp="1"/>
          </p:cNvSpPr>
          <p:nvPr>
            <p:ph type="title"/>
          </p:nvPr>
        </p:nvSpPr>
        <p:spPr/>
        <p:txBody>
          <a:bodyPr/>
          <a:lstStyle/>
          <a:p>
            <a:pPr algn="ctr"/>
            <a:r>
              <a:rPr lang="it-IT" sz="2800" dirty="0"/>
              <a:t>Technical </a:t>
            </a:r>
            <a:r>
              <a:rPr lang="it-IT" sz="2800" dirty="0" err="1"/>
              <a:t>Committees</a:t>
            </a:r>
            <a:r>
              <a:rPr lang="it-IT" sz="2800" dirty="0"/>
              <a:t> of </a:t>
            </a:r>
            <a:r>
              <a:rPr lang="it-IT" sz="2800" dirty="0" err="1"/>
              <a:t>our</a:t>
            </a:r>
            <a:r>
              <a:rPr lang="it-IT" sz="2800" dirty="0"/>
              <a:t> </a:t>
            </a:r>
            <a:r>
              <a:rPr lang="it-IT" sz="2800" dirty="0" err="1"/>
              <a:t>Chapter</a:t>
            </a:r>
            <a:r>
              <a:rPr lang="it-IT" sz="2800" dirty="0"/>
              <a:t>:</a:t>
            </a:r>
            <a:br>
              <a:rPr lang="it-IT" sz="2800" dirty="0"/>
            </a:br>
            <a:r>
              <a:rPr lang="it-IT" sz="2800" dirty="0" err="1"/>
              <a:t>Examples</a:t>
            </a:r>
            <a:r>
              <a:rPr lang="it-IT" sz="2800" dirty="0"/>
              <a:t> of </a:t>
            </a:r>
            <a:r>
              <a:rPr lang="it-IT" sz="2800" dirty="0" err="1"/>
              <a:t>active</a:t>
            </a:r>
            <a:r>
              <a:rPr lang="it-IT" sz="2800" dirty="0"/>
              <a:t> </a:t>
            </a:r>
            <a:r>
              <a:rPr lang="it-IT" sz="2800" dirty="0" err="1"/>
              <a:t>committees</a:t>
            </a:r>
            <a:endParaRPr lang="it-IT" sz="2800" dirty="0"/>
          </a:p>
        </p:txBody>
      </p:sp>
      <p:sp>
        <p:nvSpPr>
          <p:cNvPr id="4" name="Segnaposto numero diapositiva 3">
            <a:extLst>
              <a:ext uri="{FF2B5EF4-FFF2-40B4-BE49-F238E27FC236}">
                <a16:creationId xmlns:a16="http://schemas.microsoft.com/office/drawing/2014/main" id="{4E5BDEA9-F26C-4BEF-9767-F3E790A609E6}"/>
              </a:ext>
            </a:extLst>
          </p:cNvPr>
          <p:cNvSpPr>
            <a:spLocks noGrp="1"/>
          </p:cNvSpPr>
          <p:nvPr>
            <p:ph type="sldNum" sz="quarter" idx="15"/>
          </p:nvPr>
        </p:nvSpPr>
        <p:spPr/>
        <p:txBody>
          <a:bodyPr/>
          <a:lstStyle/>
          <a:p>
            <a:pPr>
              <a:defRPr/>
            </a:pPr>
            <a:fld id="{1F2884EB-C6E3-684C-A39B-0E652C4E0E60}" type="slidenum">
              <a:rPr lang="en-US" smtClean="0"/>
              <a:pPr>
                <a:defRPr/>
              </a:pPr>
              <a:t>25</a:t>
            </a:fld>
            <a:endParaRPr lang="en-US" dirty="0"/>
          </a:p>
        </p:txBody>
      </p:sp>
      <p:sp>
        <p:nvSpPr>
          <p:cNvPr id="5" name="Segnaposto data 4">
            <a:extLst>
              <a:ext uri="{FF2B5EF4-FFF2-40B4-BE49-F238E27FC236}">
                <a16:creationId xmlns:a16="http://schemas.microsoft.com/office/drawing/2014/main" id="{B0135FCE-7F17-46C0-96A3-0F438C43838D}"/>
              </a:ext>
            </a:extLst>
          </p:cNvPr>
          <p:cNvSpPr>
            <a:spLocks noGrp="1"/>
          </p:cNvSpPr>
          <p:nvPr>
            <p:ph type="dt" sz="half" idx="16"/>
          </p:nvPr>
        </p:nvSpPr>
        <p:spPr/>
        <p:txBody>
          <a:bodyPr/>
          <a:lstStyle/>
          <a:p>
            <a:pPr>
              <a:defRPr/>
            </a:pPr>
            <a:fld id="{3137D54C-61CE-1041-9449-8583DE2630BB}" type="datetime1">
              <a:rPr lang="en-US" smtClean="0"/>
              <a:pPr>
                <a:defRPr/>
              </a:pPr>
              <a:t>7/26/2018</a:t>
            </a:fld>
            <a:endParaRPr lang="en-US" dirty="0"/>
          </a:p>
        </p:txBody>
      </p:sp>
      <p:pic>
        <p:nvPicPr>
          <p:cNvPr id="7" name="Immagine 6">
            <a:extLst>
              <a:ext uri="{FF2B5EF4-FFF2-40B4-BE49-F238E27FC236}">
                <a16:creationId xmlns:a16="http://schemas.microsoft.com/office/drawing/2014/main" id="{FD89ECA8-5300-4268-916B-093B94D6BCDE}"/>
              </a:ext>
            </a:extLst>
          </p:cNvPr>
          <p:cNvPicPr>
            <a:picLocks noChangeAspect="1"/>
          </p:cNvPicPr>
          <p:nvPr/>
        </p:nvPicPr>
        <p:blipFill>
          <a:blip r:embed="rId2"/>
          <a:stretch>
            <a:fillRect/>
          </a:stretch>
        </p:blipFill>
        <p:spPr>
          <a:xfrm>
            <a:off x="56797" y="6096941"/>
            <a:ext cx="1554869" cy="761886"/>
          </a:xfrm>
          <a:prstGeom prst="rect">
            <a:avLst/>
          </a:prstGeom>
        </p:spPr>
      </p:pic>
      <p:pic>
        <p:nvPicPr>
          <p:cNvPr id="11" name="Immagine 2">
            <a:extLst>
              <a:ext uri="{FF2B5EF4-FFF2-40B4-BE49-F238E27FC236}">
                <a16:creationId xmlns:a16="http://schemas.microsoft.com/office/drawing/2014/main" id="{BF70B0E0-8BF8-4BEF-ACE9-B73564283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4">
            <a:extLst>
              <a:ext uri="{FF2B5EF4-FFF2-40B4-BE49-F238E27FC236}">
                <a16:creationId xmlns:a16="http://schemas.microsoft.com/office/drawing/2014/main" id="{88A5961D-6D7B-4707-B8F9-BA3AF571DB20}"/>
              </a:ext>
            </a:extLst>
          </p:cNvPr>
          <p:cNvSpPr>
            <a:spLocks noGrp="1"/>
          </p:cNvSpPr>
          <p:nvPr>
            <p:ph sz="quarter" idx="14"/>
          </p:nvPr>
        </p:nvSpPr>
        <p:spPr>
          <a:xfrm>
            <a:off x="-28834" y="1295742"/>
            <a:ext cx="4888265" cy="5250803"/>
          </a:xfrm>
          <a:ln w="12700">
            <a:noFill/>
          </a:ln>
        </p:spPr>
        <p:txBody>
          <a:bodyPr/>
          <a:lstStyle/>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Wearable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Ultrasound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Soft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Textile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Physiological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Biosensors</a:t>
            </a:r>
          </a:p>
          <a:p>
            <a:pPr fontAlgn="t">
              <a:lnSpc>
                <a:spcPct val="150000"/>
              </a:lnSpc>
              <a:spcBef>
                <a:spcPts val="500"/>
              </a:spcBef>
              <a:buFont typeface="Wingdings" panose="05000000000000000000" pitchFamily="2" charset="2"/>
              <a:buChar char="ü"/>
            </a:pPr>
            <a:r>
              <a:rPr lang="en-US" sz="1800" b="1" dirty="0" err="1">
                <a:solidFill>
                  <a:schemeClr val="tx2"/>
                </a:solidFill>
                <a:latin typeface="Verdana" panose="020B0604030504040204" pitchFamily="34" charset="0"/>
              </a:rPr>
              <a:t>Nanosensors</a:t>
            </a:r>
            <a:endParaRPr lang="en-US" sz="1800" b="1" dirty="0">
              <a:solidFill>
                <a:schemeClr val="tx2"/>
              </a:solidFill>
              <a:latin typeface="Verdana" panose="020B0604030504040204" pitchFamily="34" charset="0"/>
            </a:endParaRP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Fiber optic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Sensors for biomechanics</a:t>
            </a:r>
          </a:p>
          <a:p>
            <a:pPr fontAlgn="t">
              <a:lnSpc>
                <a:spcPct val="150000"/>
              </a:lnSpc>
              <a:spcBef>
                <a:spcPts val="500"/>
              </a:spcBef>
              <a:buFont typeface="Wingdings" panose="05000000000000000000" pitchFamily="2" charset="2"/>
              <a:buChar char="ü"/>
            </a:pPr>
            <a:endParaRPr lang="en-US" sz="1800" b="1" dirty="0">
              <a:solidFill>
                <a:schemeClr val="tx2"/>
              </a:solidFill>
              <a:latin typeface="Verdana" panose="020B0604030504040204" pitchFamily="34" charset="0"/>
            </a:endParaRPr>
          </a:p>
        </p:txBody>
      </p:sp>
      <p:sp>
        <p:nvSpPr>
          <p:cNvPr id="18" name="Content Placeholder 4">
            <a:extLst>
              <a:ext uri="{FF2B5EF4-FFF2-40B4-BE49-F238E27FC236}">
                <a16:creationId xmlns:a16="http://schemas.microsoft.com/office/drawing/2014/main" id="{9A2579DD-62CF-4766-B1E5-D4A82A0DEE52}"/>
              </a:ext>
            </a:extLst>
          </p:cNvPr>
          <p:cNvSpPr txBox="1">
            <a:spLocks/>
          </p:cNvSpPr>
          <p:nvPr/>
        </p:nvSpPr>
        <p:spPr bwMode="auto">
          <a:xfrm>
            <a:off x="4048805" y="1295742"/>
            <a:ext cx="4888265" cy="5260646"/>
          </a:xfrm>
          <a:prstGeom prst="rect">
            <a:avLst/>
          </a:prstGeom>
          <a:noFill/>
          <a:ln w="127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4"/>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Tactile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Vibration and acoustic sensors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Sensing systems </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Smart sensors &amp; edge computing</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Chemical sensors development and applications</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Inertial Measurement Unit</a:t>
            </a:r>
          </a:p>
          <a:p>
            <a:pPr fontAlgn="t">
              <a:lnSpc>
                <a:spcPct val="150000"/>
              </a:lnSpc>
              <a:spcBef>
                <a:spcPts val="500"/>
              </a:spcBef>
              <a:buFont typeface="Wingdings" panose="05000000000000000000" pitchFamily="2" charset="2"/>
              <a:buChar char="ü"/>
            </a:pPr>
            <a:r>
              <a:rPr lang="en-US" sz="1800" b="1" dirty="0">
                <a:solidFill>
                  <a:schemeClr val="tx2"/>
                </a:solidFill>
                <a:latin typeface="Verdana" panose="020B0604030504040204" pitchFamily="34" charset="0"/>
              </a:rPr>
              <a:t>Electronic Interfaces and Signal Processing for Sensors</a:t>
            </a:r>
          </a:p>
          <a:p>
            <a:pPr fontAlgn="t">
              <a:lnSpc>
                <a:spcPct val="150000"/>
              </a:lnSpc>
              <a:spcBef>
                <a:spcPts val="500"/>
              </a:spcBef>
              <a:buFont typeface="Wingdings" panose="05000000000000000000" pitchFamily="2" charset="2"/>
              <a:buChar char="ü"/>
            </a:pPr>
            <a:endParaRPr lang="en-US" sz="1800" b="1" dirty="0">
              <a:solidFill>
                <a:schemeClr val="tx2"/>
              </a:solidFill>
              <a:latin typeface="Verdana" panose="020B0604030504040204" pitchFamily="34" charset="0"/>
            </a:endParaRPr>
          </a:p>
          <a:p>
            <a:pPr fontAlgn="t">
              <a:lnSpc>
                <a:spcPct val="150000"/>
              </a:lnSpc>
              <a:spcBef>
                <a:spcPts val="500"/>
              </a:spcBef>
              <a:buFont typeface="Wingdings" panose="05000000000000000000" pitchFamily="2" charset="2"/>
              <a:buChar char="ü"/>
            </a:pPr>
            <a:endParaRPr lang="en-US" sz="1800" b="1" dirty="0">
              <a:solidFill>
                <a:schemeClr val="tx2"/>
              </a:solidFill>
              <a:latin typeface="Verdana" panose="020B0604030504040204" pitchFamily="34" charset="0"/>
            </a:endParaRPr>
          </a:p>
        </p:txBody>
      </p:sp>
    </p:spTree>
    <p:extLst>
      <p:ext uri="{BB962C8B-B14F-4D97-AF65-F5344CB8AC3E}">
        <p14:creationId xmlns:p14="http://schemas.microsoft.com/office/powerpoint/2010/main" val="3563191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ADE936-B5CC-4FDF-AA07-5B0F87DCE358}"/>
              </a:ext>
            </a:extLst>
          </p:cNvPr>
          <p:cNvSpPr>
            <a:spLocks noGrp="1"/>
          </p:cNvSpPr>
          <p:nvPr>
            <p:ph type="title"/>
          </p:nvPr>
        </p:nvSpPr>
        <p:spPr/>
        <p:txBody>
          <a:bodyPr/>
          <a:lstStyle/>
          <a:p>
            <a:pPr algn="ctr"/>
            <a:r>
              <a:rPr lang="it-IT" sz="2800" dirty="0"/>
              <a:t>Technical </a:t>
            </a:r>
            <a:r>
              <a:rPr lang="it-IT" sz="2800" dirty="0" err="1"/>
              <a:t>Committees</a:t>
            </a:r>
            <a:r>
              <a:rPr lang="it-IT" sz="2800" dirty="0"/>
              <a:t> of </a:t>
            </a:r>
            <a:r>
              <a:rPr lang="it-IT" sz="2800" dirty="0" err="1"/>
              <a:t>our</a:t>
            </a:r>
            <a:r>
              <a:rPr lang="it-IT" sz="2800" dirty="0"/>
              <a:t> </a:t>
            </a:r>
            <a:r>
              <a:rPr lang="it-IT" sz="2800" dirty="0" err="1"/>
              <a:t>Chapter</a:t>
            </a:r>
            <a:r>
              <a:rPr lang="it-IT" sz="2800" dirty="0"/>
              <a:t>:</a:t>
            </a:r>
            <a:br>
              <a:rPr lang="it-IT" sz="2800" dirty="0"/>
            </a:br>
            <a:r>
              <a:rPr lang="it-IT" sz="2800" dirty="0" err="1"/>
              <a:t>Examples</a:t>
            </a:r>
            <a:r>
              <a:rPr lang="it-IT" sz="2800" dirty="0"/>
              <a:t> of </a:t>
            </a:r>
            <a:r>
              <a:rPr lang="it-IT" sz="2800" dirty="0" err="1"/>
              <a:t>active</a:t>
            </a:r>
            <a:r>
              <a:rPr lang="it-IT" sz="2800" dirty="0"/>
              <a:t> </a:t>
            </a:r>
            <a:r>
              <a:rPr lang="it-IT" sz="2800" dirty="0" err="1"/>
              <a:t>committees</a:t>
            </a:r>
            <a:endParaRPr lang="it-IT" sz="2800" dirty="0"/>
          </a:p>
        </p:txBody>
      </p:sp>
      <p:sp>
        <p:nvSpPr>
          <p:cNvPr id="4" name="Segnaposto numero diapositiva 3">
            <a:extLst>
              <a:ext uri="{FF2B5EF4-FFF2-40B4-BE49-F238E27FC236}">
                <a16:creationId xmlns:a16="http://schemas.microsoft.com/office/drawing/2014/main" id="{4E5BDEA9-F26C-4BEF-9767-F3E790A609E6}"/>
              </a:ext>
            </a:extLst>
          </p:cNvPr>
          <p:cNvSpPr>
            <a:spLocks noGrp="1"/>
          </p:cNvSpPr>
          <p:nvPr>
            <p:ph type="sldNum" sz="quarter" idx="15"/>
          </p:nvPr>
        </p:nvSpPr>
        <p:spPr/>
        <p:txBody>
          <a:bodyPr/>
          <a:lstStyle/>
          <a:p>
            <a:pPr>
              <a:defRPr/>
            </a:pPr>
            <a:fld id="{1F2884EB-C6E3-684C-A39B-0E652C4E0E60}" type="slidenum">
              <a:rPr lang="en-US" smtClean="0"/>
              <a:pPr>
                <a:defRPr/>
              </a:pPr>
              <a:t>26</a:t>
            </a:fld>
            <a:endParaRPr lang="en-US" dirty="0"/>
          </a:p>
        </p:txBody>
      </p:sp>
      <p:sp>
        <p:nvSpPr>
          <p:cNvPr id="5" name="Segnaposto data 4">
            <a:extLst>
              <a:ext uri="{FF2B5EF4-FFF2-40B4-BE49-F238E27FC236}">
                <a16:creationId xmlns:a16="http://schemas.microsoft.com/office/drawing/2014/main" id="{B0135FCE-7F17-46C0-96A3-0F438C43838D}"/>
              </a:ext>
            </a:extLst>
          </p:cNvPr>
          <p:cNvSpPr>
            <a:spLocks noGrp="1"/>
          </p:cNvSpPr>
          <p:nvPr>
            <p:ph type="dt" sz="half" idx="16"/>
          </p:nvPr>
        </p:nvSpPr>
        <p:spPr/>
        <p:txBody>
          <a:bodyPr/>
          <a:lstStyle/>
          <a:p>
            <a:pPr>
              <a:defRPr/>
            </a:pPr>
            <a:fld id="{3137D54C-61CE-1041-9449-8583DE2630BB}" type="datetime1">
              <a:rPr lang="en-US" smtClean="0"/>
              <a:pPr>
                <a:defRPr/>
              </a:pPr>
              <a:t>7/26/2018</a:t>
            </a:fld>
            <a:endParaRPr lang="en-US" dirty="0"/>
          </a:p>
        </p:txBody>
      </p:sp>
      <p:pic>
        <p:nvPicPr>
          <p:cNvPr id="7" name="Immagine 6">
            <a:extLst>
              <a:ext uri="{FF2B5EF4-FFF2-40B4-BE49-F238E27FC236}">
                <a16:creationId xmlns:a16="http://schemas.microsoft.com/office/drawing/2014/main" id="{FD89ECA8-5300-4268-916B-093B94D6BCDE}"/>
              </a:ext>
            </a:extLst>
          </p:cNvPr>
          <p:cNvPicPr>
            <a:picLocks noChangeAspect="1"/>
          </p:cNvPicPr>
          <p:nvPr/>
        </p:nvPicPr>
        <p:blipFill>
          <a:blip r:embed="rId2"/>
          <a:stretch>
            <a:fillRect/>
          </a:stretch>
        </p:blipFill>
        <p:spPr>
          <a:xfrm>
            <a:off x="56797" y="6096941"/>
            <a:ext cx="1554869" cy="761886"/>
          </a:xfrm>
          <a:prstGeom prst="rect">
            <a:avLst/>
          </a:prstGeom>
        </p:spPr>
      </p:pic>
      <p:pic>
        <p:nvPicPr>
          <p:cNvPr id="11" name="Immagine 2">
            <a:extLst>
              <a:ext uri="{FF2B5EF4-FFF2-40B4-BE49-F238E27FC236}">
                <a16:creationId xmlns:a16="http://schemas.microsoft.com/office/drawing/2014/main" id="{BF70B0E0-8BF8-4BEF-ACE9-B73564283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4">
            <a:extLst>
              <a:ext uri="{FF2B5EF4-FFF2-40B4-BE49-F238E27FC236}">
                <a16:creationId xmlns:a16="http://schemas.microsoft.com/office/drawing/2014/main" id="{54D75CC0-B122-46F2-A565-246C6D76A1DB}"/>
              </a:ext>
            </a:extLst>
          </p:cNvPr>
          <p:cNvSpPr>
            <a:spLocks noGrp="1"/>
          </p:cNvSpPr>
          <p:nvPr>
            <p:ph sz="quarter" idx="14"/>
          </p:nvPr>
        </p:nvSpPr>
        <p:spPr>
          <a:xfrm>
            <a:off x="-28834" y="1470672"/>
            <a:ext cx="9172833" cy="5250803"/>
          </a:xfrm>
          <a:ln w="12700">
            <a:noFill/>
          </a:ln>
        </p:spPr>
        <p:txBody>
          <a:bodyPr/>
          <a:lstStyle/>
          <a:p>
            <a:pPr>
              <a:spcBef>
                <a:spcPts val="600"/>
              </a:spcBef>
            </a:pPr>
            <a:r>
              <a:rPr lang="en-US" b="1" dirty="0">
                <a:solidFill>
                  <a:schemeClr val="tx2"/>
                </a:solidFill>
                <a:latin typeface="Verdana" panose="020B0604030504040204" pitchFamily="34" charset="0"/>
              </a:rPr>
              <a:t>Electronics for sensors</a:t>
            </a:r>
          </a:p>
          <a:p>
            <a:pPr marL="0" indent="0" algn="just">
              <a:spcBef>
                <a:spcPts val="900"/>
              </a:spcBef>
              <a:buNone/>
            </a:pPr>
            <a:r>
              <a:rPr lang="en-US" sz="1600" b="1" dirty="0">
                <a:solidFill>
                  <a:schemeClr val="tx2"/>
                </a:solidFill>
                <a:latin typeface="Verdana" panose="020B0604030504040204" pitchFamily="34" charset="0"/>
              </a:rPr>
              <a:t>SCOPE</a:t>
            </a:r>
          </a:p>
          <a:p>
            <a:pPr marL="0" indent="0" algn="just">
              <a:spcBef>
                <a:spcPts val="0"/>
              </a:spcBef>
              <a:buNone/>
            </a:pPr>
            <a:r>
              <a:rPr lang="en-US" sz="1600" i="1" dirty="0">
                <a:solidFill>
                  <a:schemeClr val="tx2"/>
                </a:solidFill>
                <a:latin typeface="Verdana" panose="020B0604030504040204" pitchFamily="34" charset="0"/>
              </a:rPr>
              <a:t>…This technical commission will take in deep consideration innovation aspects of the electronic interfaces as well as new ideas, even expressed at theoretical level, of detection-interface paradigms. Other scopes are: dissemination of the latest news on the research topics of ELECTRONICS FOR SENSORS, improving the dialogue and promote cohesion and collaboration among research groups as well as the organization of technical events, evaluation of award candidates and activation of a fruitful interaction with the industrial world…</a:t>
            </a:r>
          </a:p>
          <a:p>
            <a:pPr marL="0" indent="0">
              <a:spcBef>
                <a:spcPts val="600"/>
              </a:spcBef>
              <a:buNone/>
            </a:pPr>
            <a:r>
              <a:rPr lang="en-US" sz="1800" b="1" dirty="0">
                <a:solidFill>
                  <a:schemeClr val="tx2"/>
                </a:solidFill>
                <a:latin typeface="Verdana" panose="020B0604030504040204" pitchFamily="34" charset="0"/>
              </a:rPr>
              <a:t>Chair</a:t>
            </a:r>
          </a:p>
          <a:p>
            <a:pPr marL="0" indent="0">
              <a:buNone/>
            </a:pPr>
            <a:br>
              <a:rPr lang="en-US" sz="1900" b="1" dirty="0">
                <a:solidFill>
                  <a:schemeClr val="tx2"/>
                </a:solidFill>
                <a:latin typeface="Verdana" panose="020B0604030504040204" pitchFamily="34" charset="0"/>
              </a:rPr>
            </a:br>
            <a:endParaRPr lang="en-US" sz="1900" b="1" dirty="0">
              <a:solidFill>
                <a:schemeClr val="tx2"/>
              </a:solidFill>
              <a:latin typeface="Verdana" panose="020B0604030504040204" pitchFamily="34" charset="0"/>
            </a:endParaRPr>
          </a:p>
        </p:txBody>
      </p:sp>
      <p:pic>
        <p:nvPicPr>
          <p:cNvPr id="9" name="Immagine 8">
            <a:extLst>
              <a:ext uri="{FF2B5EF4-FFF2-40B4-BE49-F238E27FC236}">
                <a16:creationId xmlns:a16="http://schemas.microsoft.com/office/drawing/2014/main" id="{1FFE6341-EAFB-44B0-BC0C-0F5A3192C2FD}"/>
              </a:ext>
            </a:extLst>
          </p:cNvPr>
          <p:cNvPicPr>
            <a:picLocks noChangeAspect="1"/>
          </p:cNvPicPr>
          <p:nvPr/>
        </p:nvPicPr>
        <p:blipFill>
          <a:blip r:embed="rId4"/>
          <a:stretch>
            <a:fillRect/>
          </a:stretch>
        </p:blipFill>
        <p:spPr>
          <a:xfrm>
            <a:off x="56797" y="4299437"/>
            <a:ext cx="1680472" cy="1680472"/>
          </a:xfrm>
          <a:prstGeom prst="rect">
            <a:avLst/>
          </a:prstGeom>
        </p:spPr>
      </p:pic>
      <p:sp>
        <p:nvSpPr>
          <p:cNvPr id="10" name="Content Placeholder 4">
            <a:extLst>
              <a:ext uri="{FF2B5EF4-FFF2-40B4-BE49-F238E27FC236}">
                <a16:creationId xmlns:a16="http://schemas.microsoft.com/office/drawing/2014/main" id="{76DDD82D-43F1-47B0-82C0-5E5524E4C66F}"/>
              </a:ext>
            </a:extLst>
          </p:cNvPr>
          <p:cNvSpPr txBox="1">
            <a:spLocks/>
          </p:cNvSpPr>
          <p:nvPr/>
        </p:nvSpPr>
        <p:spPr bwMode="auto">
          <a:xfrm>
            <a:off x="1822900" y="3965510"/>
            <a:ext cx="7249477" cy="3015374"/>
          </a:xfrm>
          <a:prstGeom prst="rect">
            <a:avLst/>
          </a:prstGeom>
          <a:noFill/>
          <a:ln w="127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6075" indent="-346075" algn="l" defTabSz="457200" rtl="0" eaLnBrk="1" fontAlgn="base" hangingPunct="1">
              <a:spcBef>
                <a:spcPts val="1800"/>
              </a:spcBef>
              <a:spcAft>
                <a:spcPct val="0"/>
              </a:spcAft>
              <a:buSzPct val="135000"/>
              <a:buBlip>
                <a:blip r:embed="rId5"/>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900"/>
              </a:spcBef>
              <a:buFontTx/>
              <a:buNone/>
            </a:pPr>
            <a:endParaRPr lang="en-US" sz="1600" b="1" dirty="0">
              <a:solidFill>
                <a:schemeClr val="tx2"/>
              </a:solidFill>
              <a:latin typeface="Verdana" panose="020B0604030504040204" pitchFamily="34" charset="0"/>
            </a:endParaRPr>
          </a:p>
          <a:p>
            <a:pPr marL="0" indent="0" algn="just">
              <a:spcBef>
                <a:spcPts val="0"/>
              </a:spcBef>
              <a:buFontTx/>
              <a:buNone/>
            </a:pPr>
            <a:r>
              <a:rPr lang="en-US" sz="1600" b="1" i="1" dirty="0">
                <a:solidFill>
                  <a:schemeClr val="tx2"/>
                </a:solidFill>
                <a:latin typeface="Verdana" panose="020B0604030504040204" pitchFamily="34" charset="0"/>
              </a:rPr>
              <a:t>Giuseppe </a:t>
            </a:r>
            <a:r>
              <a:rPr lang="en-US" sz="1600" b="1" i="1" dirty="0" err="1">
                <a:solidFill>
                  <a:schemeClr val="tx2"/>
                </a:solidFill>
                <a:latin typeface="Verdana" panose="020B0604030504040204" pitchFamily="34" charset="0"/>
              </a:rPr>
              <a:t>Ferri</a:t>
            </a:r>
            <a:r>
              <a:rPr lang="en-US" sz="1600" i="1" dirty="0">
                <a:solidFill>
                  <a:schemeClr val="tx2"/>
                </a:solidFill>
                <a:latin typeface="Verdana" panose="020B0604030504040204" pitchFamily="34" charset="0"/>
              </a:rPr>
              <a:t> was born in L’Aquila, Italy. He received the “</a:t>
            </a:r>
            <a:r>
              <a:rPr lang="en-US" sz="1600" i="1" dirty="0" err="1">
                <a:solidFill>
                  <a:schemeClr val="tx2"/>
                </a:solidFill>
                <a:latin typeface="Verdana" panose="020B0604030504040204" pitchFamily="34" charset="0"/>
              </a:rPr>
              <a:t>Laurea</a:t>
            </a:r>
            <a:r>
              <a:rPr lang="en-US" sz="1600" i="1" dirty="0">
                <a:solidFill>
                  <a:schemeClr val="tx2"/>
                </a:solidFill>
                <a:latin typeface="Verdana" panose="020B0604030504040204" pitchFamily="34" charset="0"/>
              </a:rPr>
              <a:t>” degree (cum laude) in electronic engineering in 1988. In 1991, he joined the Department of Electronic Engineering, University of L’Aquila, L’Aquila, Italy, where he is actually a full professor of Electronics and Microelectronics. His research activity mainly concerns the design of analogue electronic circuits for sensor and biomedical applications both in voltage and in current mode…</a:t>
            </a:r>
          </a:p>
        </p:txBody>
      </p:sp>
    </p:spTree>
    <p:extLst>
      <p:ext uri="{BB962C8B-B14F-4D97-AF65-F5344CB8AC3E}">
        <p14:creationId xmlns:p14="http://schemas.microsoft.com/office/powerpoint/2010/main" val="1499062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27</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Activities for the first year:</a:t>
            </a:r>
            <a:br>
              <a:rPr lang="en-US" altLang="it-IT" dirty="0">
                <a:latin typeface="Verdana" panose="020B0604030504040204" pitchFamily="34" charset="0"/>
              </a:rPr>
            </a:br>
            <a:r>
              <a:rPr lang="en-US" altLang="it-IT" dirty="0">
                <a:latin typeface="Verdana" panose="020B0604030504040204" pitchFamily="34" charset="0"/>
              </a:rPr>
              <a:t>Plan</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8" name="Content Placeholder 4">
            <a:extLst>
              <a:ext uri="{FF2B5EF4-FFF2-40B4-BE49-F238E27FC236}">
                <a16:creationId xmlns:a16="http://schemas.microsoft.com/office/drawing/2014/main" id="{D1915D05-7C60-4884-A949-2486528733B8}"/>
              </a:ext>
            </a:extLst>
          </p:cNvPr>
          <p:cNvSpPr>
            <a:spLocks noGrp="1"/>
          </p:cNvSpPr>
          <p:nvPr>
            <p:ph sz="quarter" idx="14"/>
          </p:nvPr>
        </p:nvSpPr>
        <p:spPr>
          <a:xfrm>
            <a:off x="365760" y="1337631"/>
            <a:ext cx="8326438" cy="4389120"/>
          </a:xfrm>
        </p:spPr>
        <p:txBody>
          <a:bodyPr/>
          <a:lstStyle/>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Founding Assembly</a:t>
            </a:r>
          </a:p>
          <a:p>
            <a:pPr marL="0" indent="0" fontAlgn="t">
              <a:spcBef>
                <a:spcPts val="0"/>
              </a:spcBef>
              <a:buNone/>
            </a:pPr>
            <a:r>
              <a:rPr lang="en-US" sz="1800" dirty="0">
                <a:solidFill>
                  <a:schemeClr val="tx2"/>
                </a:solidFill>
                <a:latin typeface="Verdana" panose="020B0604030504040204" pitchFamily="34" charset="0"/>
              </a:rPr>
              <a:t> </a:t>
            </a:r>
            <a:endParaRPr lang="en-US" sz="1800" i="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Periodic </a:t>
            </a:r>
            <a:r>
              <a:rPr lang="en-US" sz="1800" dirty="0" err="1">
                <a:solidFill>
                  <a:schemeClr val="tx2"/>
                </a:solidFill>
                <a:latin typeface="Verdana" panose="020B0604030504040204" pitchFamily="34" charset="0"/>
              </a:rPr>
              <a:t>EXCo</a:t>
            </a:r>
            <a:r>
              <a:rPr lang="en-US" sz="1800" dirty="0">
                <a:solidFill>
                  <a:schemeClr val="tx2"/>
                </a:solidFill>
                <a:latin typeface="Verdana" panose="020B0604030504040204" pitchFamily="34" charset="0"/>
              </a:rPr>
              <a:t> Meetings (monthly) and with chairs of technical committees (3-months)</a:t>
            </a:r>
          </a:p>
          <a:p>
            <a:pPr marL="0" indent="0" algn="just" fontAlgn="t">
              <a:spcBef>
                <a:spcPts val="0"/>
              </a:spcBef>
              <a:buNone/>
            </a:pPr>
            <a:endParaRPr lang="en-US" sz="1800" i="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Start-up and maintenance of website</a:t>
            </a:r>
          </a:p>
          <a:p>
            <a:pPr fontAlgn="t">
              <a:spcBef>
                <a:spcPts val="0"/>
              </a:spcBef>
              <a:buFont typeface="Wingdings" panose="05000000000000000000" pitchFamily="2" charset="2"/>
              <a:buChar char="ü"/>
            </a:pPr>
            <a:endParaRPr lang="en-US" sz="1800"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Newsletter</a:t>
            </a:r>
          </a:p>
          <a:p>
            <a:pPr fontAlgn="t">
              <a:spcBef>
                <a:spcPts val="0"/>
              </a:spcBef>
              <a:buFont typeface="Wingdings" panose="05000000000000000000" pitchFamily="2" charset="2"/>
              <a:buChar char="ü"/>
            </a:pPr>
            <a:endParaRPr lang="en-US" sz="1800"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Distinguished Lecturers</a:t>
            </a:r>
          </a:p>
          <a:p>
            <a:pPr fontAlgn="t">
              <a:spcBef>
                <a:spcPts val="0"/>
              </a:spcBef>
              <a:buFont typeface="Wingdings" panose="05000000000000000000" pitchFamily="2" charset="2"/>
              <a:buChar char="ü"/>
            </a:pPr>
            <a:endParaRPr lang="en-US" sz="1800"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Meeting with industry representatives to start consultations about standards of relevant national interest</a:t>
            </a:r>
          </a:p>
          <a:p>
            <a:pPr fontAlgn="t">
              <a:spcBef>
                <a:spcPts val="0"/>
              </a:spcBef>
              <a:buFont typeface="Wingdings" panose="05000000000000000000" pitchFamily="2" charset="2"/>
              <a:buChar char="ü"/>
            </a:pPr>
            <a:endParaRPr lang="en-US" sz="1800"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dirty="0">
                <a:solidFill>
                  <a:schemeClr val="tx2"/>
                </a:solidFill>
                <a:latin typeface="Verdana" panose="020B0604030504040204" pitchFamily="34" charset="0"/>
              </a:rPr>
              <a:t>Chapter organization and participation for events relative to different sectors of interest (international schools and conferences)</a:t>
            </a:r>
          </a:p>
          <a:p>
            <a:pPr fontAlgn="t">
              <a:spcBef>
                <a:spcPts val="0"/>
              </a:spcBef>
              <a:buFont typeface="Wingdings" panose="05000000000000000000" pitchFamily="2" charset="2"/>
              <a:buChar char="ü"/>
            </a:pPr>
            <a:endParaRPr lang="en-US" sz="1800" dirty="0">
              <a:solidFill>
                <a:schemeClr val="tx2"/>
              </a:solidFill>
              <a:latin typeface="Verdana" panose="020B0604030504040204" pitchFamily="34" charset="0"/>
            </a:endParaRPr>
          </a:p>
        </p:txBody>
      </p:sp>
    </p:spTree>
    <p:extLst>
      <p:ext uri="{BB962C8B-B14F-4D97-AF65-F5344CB8AC3E}">
        <p14:creationId xmlns:p14="http://schemas.microsoft.com/office/powerpoint/2010/main" val="3143605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28</a:t>
            </a:fld>
            <a:endParaRPr lang="en-US" dirty="0"/>
          </a:p>
        </p:txBody>
      </p:sp>
      <p:sp>
        <p:nvSpPr>
          <p:cNvPr id="11267" name="Title 3"/>
          <p:cNvSpPr>
            <a:spLocks noGrp="1"/>
          </p:cNvSpPr>
          <p:nvPr>
            <p:ph type="title"/>
          </p:nvPr>
        </p:nvSpPr>
        <p:spPr>
          <a:xfrm>
            <a:off x="365125" y="134938"/>
            <a:ext cx="8517618" cy="1076325"/>
          </a:xfrm>
        </p:spPr>
        <p:txBody>
          <a:bodyPr/>
          <a:lstStyle/>
          <a:p>
            <a:pPr algn="ctr"/>
            <a:r>
              <a:rPr lang="en-US" altLang="it-IT" dirty="0">
                <a:latin typeface="Verdana" panose="020B0604030504040204" pitchFamily="34" charset="0"/>
              </a:rPr>
              <a:t>Activities for the first year:</a:t>
            </a:r>
            <a:br>
              <a:rPr lang="en-US" altLang="it-IT" dirty="0">
                <a:latin typeface="Verdana" panose="020B0604030504040204" pitchFamily="34" charset="0"/>
              </a:rPr>
            </a:br>
            <a:r>
              <a:rPr lang="en-US" altLang="it-IT" dirty="0">
                <a:latin typeface="Verdana" panose="020B0604030504040204" pitchFamily="34" charset="0"/>
              </a:rPr>
              <a:t>Results so far</a:t>
            </a:r>
            <a:r>
              <a:rPr lang="en-US" altLang="it-IT" dirty="0">
                <a:solidFill>
                  <a:prstClr val="white"/>
                </a:solidFill>
                <a:latin typeface="Verdana" panose="020B0604030504040204" pitchFamily="34" charset="0"/>
              </a:rPr>
              <a:t> </a:t>
            </a:r>
            <a:r>
              <a:rPr lang="en-US" altLang="it-IT" sz="2000" dirty="0">
                <a:solidFill>
                  <a:prstClr val="white"/>
                </a:solidFill>
                <a:latin typeface="Verdana" panose="020B0604030504040204" pitchFamily="34" charset="0"/>
              </a:rPr>
              <a:t>(organization/support)</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5" name="Content Placeholder 4">
            <a:extLst>
              <a:ext uri="{FF2B5EF4-FFF2-40B4-BE49-F238E27FC236}">
                <a16:creationId xmlns:a16="http://schemas.microsoft.com/office/drawing/2014/main" id="{83591071-8199-4BBA-8FF3-88FE7250DE7C}"/>
              </a:ext>
            </a:extLst>
          </p:cNvPr>
          <p:cNvSpPr>
            <a:spLocks noGrp="1"/>
          </p:cNvSpPr>
          <p:nvPr>
            <p:ph sz="quarter" idx="14"/>
          </p:nvPr>
        </p:nvSpPr>
        <p:spPr>
          <a:xfrm>
            <a:off x="0" y="1355520"/>
            <a:ext cx="9144000" cy="5502480"/>
          </a:xfrm>
        </p:spPr>
        <p:txBody>
          <a:bodyPr/>
          <a:lstStyle/>
          <a:p>
            <a:pPr fontAlgn="t">
              <a:spcBef>
                <a:spcPts val="0"/>
              </a:spcBef>
              <a:buFont typeface="Wingdings" panose="05000000000000000000" pitchFamily="2" charset="2"/>
              <a:buChar char="ü"/>
            </a:pPr>
            <a:r>
              <a:rPr lang="en-US" sz="1800" b="1" dirty="0">
                <a:solidFill>
                  <a:schemeClr val="tx2"/>
                </a:solidFill>
                <a:latin typeface="Verdana" panose="020B0604030504040204" pitchFamily="34" charset="0"/>
              </a:rPr>
              <a:t>Distinguished Lectures (7)</a:t>
            </a:r>
          </a:p>
          <a:p>
            <a:pPr marL="0" indent="0" algn="just" fontAlgn="t">
              <a:spcBef>
                <a:spcPts val="0"/>
              </a:spcBef>
              <a:spcAft>
                <a:spcPts val="300"/>
              </a:spcAft>
              <a:buNone/>
            </a:pPr>
            <a:r>
              <a:rPr lang="en-US" sz="1600" u="sng" dirty="0">
                <a:solidFill>
                  <a:schemeClr val="tx2"/>
                </a:solidFill>
                <a:latin typeface="Verdana" panose="020B0604030504040204" pitchFamily="34" charset="0"/>
              </a:rPr>
              <a:t>V. </a:t>
            </a:r>
            <a:r>
              <a:rPr lang="en-US" sz="1600" u="sng" dirty="0" err="1">
                <a:solidFill>
                  <a:schemeClr val="tx2"/>
                </a:solidFill>
                <a:latin typeface="Verdana" panose="020B0604030504040204" pitchFamily="34" charset="0"/>
              </a:rPr>
              <a:t>Lumelsky</a:t>
            </a:r>
            <a:r>
              <a:rPr lang="en-US" sz="1600" dirty="0">
                <a:solidFill>
                  <a:schemeClr val="tx2"/>
                </a:solidFill>
                <a:latin typeface="Verdana" panose="020B0604030504040204" pitchFamily="34" charset="0"/>
              </a:rPr>
              <a:t> </a:t>
            </a:r>
            <a:r>
              <a:rPr lang="en-US" sz="1600" i="1" dirty="0">
                <a:solidFill>
                  <a:schemeClr val="tx2"/>
                </a:solidFill>
                <a:latin typeface="Verdana" panose="020B0604030504040204" pitchFamily="34" charset="0"/>
              </a:rPr>
              <a:t>“Whole-body sensing in robotic systems operating in an unstructured environment” </a:t>
            </a:r>
          </a:p>
          <a:p>
            <a:pPr marL="0" indent="0" algn="just" fontAlgn="t">
              <a:spcBef>
                <a:spcPts val="0"/>
              </a:spcBef>
              <a:spcAft>
                <a:spcPts val="300"/>
              </a:spcAft>
              <a:buNone/>
            </a:pPr>
            <a:r>
              <a:rPr lang="en-US" sz="1600" i="1" u="sng" dirty="0">
                <a:solidFill>
                  <a:schemeClr val="tx2"/>
                </a:solidFill>
                <a:latin typeface="Verdana" panose="020B0604030504040204" pitchFamily="34" charset="0"/>
              </a:rPr>
              <a:t>V. </a:t>
            </a:r>
            <a:r>
              <a:rPr lang="en-US" sz="1600" i="1" u="sng" dirty="0" err="1">
                <a:solidFill>
                  <a:schemeClr val="tx2"/>
                </a:solidFill>
                <a:latin typeface="Verdana" panose="020B0604030504040204" pitchFamily="34" charset="0"/>
              </a:rPr>
              <a:t>Lumelsky</a:t>
            </a:r>
            <a:r>
              <a:rPr lang="en-US" sz="1600" i="1" dirty="0">
                <a:solidFill>
                  <a:schemeClr val="tx2"/>
                </a:solidFill>
                <a:latin typeface="Verdana" panose="020B0604030504040204" pitchFamily="34" charset="0"/>
              </a:rPr>
              <a:t> “Human-Robot Interaction and Human-Robot Teams”</a:t>
            </a:r>
          </a:p>
          <a:p>
            <a:pPr marL="0" indent="0" algn="just" fontAlgn="t">
              <a:spcBef>
                <a:spcPts val="0"/>
              </a:spcBef>
              <a:spcAft>
                <a:spcPts val="300"/>
              </a:spcAft>
              <a:buNone/>
            </a:pPr>
            <a:r>
              <a:rPr lang="en-US" sz="1600" i="1" u="sng" dirty="0">
                <a:solidFill>
                  <a:schemeClr val="tx2"/>
                </a:solidFill>
                <a:latin typeface="Verdana" panose="020B0604030504040204" pitchFamily="34" charset="0"/>
              </a:rPr>
              <a:t>D. Stratos</a:t>
            </a:r>
            <a:r>
              <a:rPr lang="en-US" sz="1600" i="1" dirty="0">
                <a:solidFill>
                  <a:schemeClr val="tx2"/>
                </a:solidFill>
                <a:latin typeface="Verdana" panose="020B0604030504040204" pitchFamily="34" charset="0"/>
              </a:rPr>
              <a:t> “Nuclear Medicine Instrumentation: SPECT and PET technologies”</a:t>
            </a:r>
          </a:p>
          <a:p>
            <a:pPr marL="0" indent="0" algn="just" fontAlgn="t">
              <a:spcBef>
                <a:spcPts val="0"/>
              </a:spcBef>
              <a:spcAft>
                <a:spcPts val="300"/>
              </a:spcAft>
              <a:buNone/>
            </a:pPr>
            <a:r>
              <a:rPr lang="en-US" sz="1600" i="1" u="sng" dirty="0">
                <a:solidFill>
                  <a:schemeClr val="tx2"/>
                </a:solidFill>
                <a:latin typeface="Verdana" panose="020B0604030504040204" pitchFamily="34" charset="0"/>
              </a:rPr>
              <a:t>M. </a:t>
            </a:r>
            <a:r>
              <a:rPr lang="en-US" sz="1600" i="1" u="sng" dirty="0" err="1">
                <a:solidFill>
                  <a:schemeClr val="tx2"/>
                </a:solidFill>
                <a:latin typeface="Verdana" panose="020B0604030504040204" pitchFamily="34" charset="0"/>
              </a:rPr>
              <a:t>Nikl</a:t>
            </a:r>
            <a:r>
              <a:rPr lang="en-US" sz="1600" i="1" dirty="0">
                <a:solidFill>
                  <a:schemeClr val="tx2"/>
                </a:solidFill>
                <a:latin typeface="Verdana" panose="020B0604030504040204" pitchFamily="34" charset="0"/>
              </a:rPr>
              <a:t> “Inorganic scintillation materials: R&amp;D state-of-art and trends”</a:t>
            </a:r>
          </a:p>
          <a:p>
            <a:pPr marL="0" indent="0" algn="just" fontAlgn="t">
              <a:spcBef>
                <a:spcPts val="0"/>
              </a:spcBef>
              <a:spcAft>
                <a:spcPts val="300"/>
              </a:spcAft>
              <a:buNone/>
            </a:pPr>
            <a:r>
              <a:rPr lang="en-US" sz="1600" i="1" u="sng" dirty="0">
                <a:solidFill>
                  <a:schemeClr val="tx2"/>
                </a:solidFill>
                <a:latin typeface="Verdana" panose="020B0604030504040204" pitchFamily="34" charset="0"/>
              </a:rPr>
              <a:t>K. </a:t>
            </a:r>
            <a:r>
              <a:rPr lang="en-US" sz="1600" i="1" u="sng" dirty="0" err="1">
                <a:solidFill>
                  <a:schemeClr val="tx2"/>
                </a:solidFill>
                <a:latin typeface="Verdana" panose="020B0604030504040204" pitchFamily="34" charset="0"/>
              </a:rPr>
              <a:t>Taesung</a:t>
            </a:r>
            <a:r>
              <a:rPr lang="en-US" sz="1600" i="1" dirty="0">
                <a:solidFill>
                  <a:schemeClr val="tx2"/>
                </a:solidFill>
                <a:latin typeface="Verdana" panose="020B0604030504040204" pitchFamily="34" charset="0"/>
              </a:rPr>
              <a:t> “Development of Optical Fiber Sensors for Various Applications”</a:t>
            </a:r>
          </a:p>
          <a:p>
            <a:pPr marL="0" indent="0" algn="just" fontAlgn="t">
              <a:spcBef>
                <a:spcPts val="0"/>
              </a:spcBef>
              <a:spcAft>
                <a:spcPts val="300"/>
              </a:spcAft>
              <a:buNone/>
            </a:pPr>
            <a:r>
              <a:rPr lang="en-US" sz="1600" i="1" u="sng" dirty="0">
                <a:solidFill>
                  <a:schemeClr val="tx2"/>
                </a:solidFill>
                <a:latin typeface="Verdana" panose="020B0604030504040204" pitchFamily="34" charset="0"/>
              </a:rPr>
              <a:t>D. Tosi</a:t>
            </a:r>
            <a:r>
              <a:rPr lang="en-US" sz="1600" i="1" dirty="0">
                <a:solidFill>
                  <a:schemeClr val="tx2"/>
                </a:solidFill>
                <a:latin typeface="Verdana" panose="020B0604030504040204" pitchFamily="34" charset="0"/>
              </a:rPr>
              <a:t> “Fiber optic sensors for real-time medical diagnostic and treatments: towards new multiplexing and spatial resolution limits”</a:t>
            </a:r>
          </a:p>
          <a:p>
            <a:pPr marL="0" indent="0" algn="just" fontAlgn="t">
              <a:spcBef>
                <a:spcPts val="0"/>
              </a:spcBef>
              <a:spcAft>
                <a:spcPts val="300"/>
              </a:spcAft>
              <a:buNone/>
            </a:pPr>
            <a:r>
              <a:rPr lang="it-IT" sz="1600" i="1" u="sng" dirty="0">
                <a:solidFill>
                  <a:schemeClr val="tx2"/>
                </a:solidFill>
                <a:latin typeface="Verdana" panose="020B0604030504040204" pitchFamily="34" charset="0"/>
              </a:rPr>
              <a:t>A.P. </a:t>
            </a:r>
            <a:r>
              <a:rPr lang="it-IT" sz="1600" i="1" u="sng" dirty="0" err="1">
                <a:solidFill>
                  <a:schemeClr val="tx2"/>
                </a:solidFill>
                <a:latin typeface="Verdana" panose="020B0604030504040204" pitchFamily="34" charset="0"/>
              </a:rPr>
              <a:t>Silvatti</a:t>
            </a:r>
            <a:r>
              <a:rPr lang="it-IT" sz="1600" i="1" dirty="0">
                <a:solidFill>
                  <a:schemeClr val="tx2"/>
                </a:solidFill>
                <a:latin typeface="Verdana" panose="020B0604030504040204" pitchFamily="34" charset="0"/>
              </a:rPr>
              <a:t> “</a:t>
            </a:r>
            <a:r>
              <a:rPr lang="it-IT" sz="1600" i="1" dirty="0" err="1">
                <a:solidFill>
                  <a:schemeClr val="tx2"/>
                </a:solidFill>
                <a:latin typeface="Verdana" panose="020B0604030504040204" pitchFamily="34" charset="0"/>
              </a:rPr>
              <a:t>Breathing</a:t>
            </a:r>
            <a:r>
              <a:rPr lang="it-IT" sz="1600" i="1" dirty="0">
                <a:solidFill>
                  <a:schemeClr val="tx2"/>
                </a:solidFill>
                <a:latin typeface="Verdana" panose="020B0604030504040204" pitchFamily="34" charset="0"/>
              </a:rPr>
              <a:t> </a:t>
            </a:r>
            <a:r>
              <a:rPr lang="it-IT" sz="1600" i="1" dirty="0" err="1">
                <a:solidFill>
                  <a:schemeClr val="tx2"/>
                </a:solidFill>
                <a:latin typeface="Verdana" panose="020B0604030504040204" pitchFamily="34" charset="0"/>
              </a:rPr>
              <a:t>biomechanics</a:t>
            </a:r>
            <a:r>
              <a:rPr lang="it-IT" sz="1600" i="1" dirty="0">
                <a:solidFill>
                  <a:schemeClr val="tx2"/>
                </a:solidFill>
                <a:latin typeface="Verdana" panose="020B0604030504040204" pitchFamily="34" charset="0"/>
              </a:rPr>
              <a:t>: </a:t>
            </a:r>
            <a:r>
              <a:rPr lang="it-IT" sz="1600" i="1" dirty="0" err="1">
                <a:solidFill>
                  <a:schemeClr val="tx2"/>
                </a:solidFill>
                <a:latin typeface="Verdana" panose="020B0604030504040204" pitchFamily="34" charset="0"/>
              </a:rPr>
              <a:t>optical</a:t>
            </a:r>
            <a:r>
              <a:rPr lang="it-IT" sz="1600" i="1" dirty="0">
                <a:solidFill>
                  <a:schemeClr val="tx2"/>
                </a:solidFill>
                <a:latin typeface="Verdana" panose="020B0604030504040204" pitchFamily="34" charset="0"/>
              </a:rPr>
              <a:t> </a:t>
            </a:r>
            <a:r>
              <a:rPr lang="it-IT" sz="1600" i="1" dirty="0" err="1">
                <a:solidFill>
                  <a:schemeClr val="tx2"/>
                </a:solidFill>
                <a:latin typeface="Verdana" panose="020B0604030504040204" pitchFamily="34" charset="0"/>
              </a:rPr>
              <a:t>measurement</a:t>
            </a:r>
            <a:r>
              <a:rPr lang="it-IT" sz="1600" i="1" dirty="0">
                <a:solidFill>
                  <a:schemeClr val="tx2"/>
                </a:solidFill>
                <a:latin typeface="Verdana" panose="020B0604030504040204" pitchFamily="34" charset="0"/>
              </a:rPr>
              <a:t> systems for </a:t>
            </a:r>
            <a:r>
              <a:rPr lang="it-IT" sz="1600" i="1" dirty="0" err="1">
                <a:solidFill>
                  <a:schemeClr val="tx2"/>
                </a:solidFill>
                <a:latin typeface="Verdana" panose="020B0604030504040204" pitchFamily="34" charset="0"/>
              </a:rPr>
              <a:t>thoracoabdominal</a:t>
            </a:r>
            <a:r>
              <a:rPr lang="it-IT" sz="1600" i="1" dirty="0">
                <a:solidFill>
                  <a:schemeClr val="tx2"/>
                </a:solidFill>
                <a:latin typeface="Verdana" panose="020B0604030504040204" pitchFamily="34" charset="0"/>
              </a:rPr>
              <a:t> </a:t>
            </a:r>
            <a:r>
              <a:rPr lang="it-IT" sz="1600" i="1" dirty="0" err="1">
                <a:solidFill>
                  <a:schemeClr val="tx2"/>
                </a:solidFill>
                <a:latin typeface="Verdana" panose="020B0604030504040204" pitchFamily="34" charset="0"/>
              </a:rPr>
              <a:t>analysis</a:t>
            </a:r>
            <a:r>
              <a:rPr lang="it-IT" sz="1600" i="1" dirty="0">
                <a:solidFill>
                  <a:schemeClr val="tx2"/>
                </a:solidFill>
                <a:latin typeface="Verdana" panose="020B0604030504040204" pitchFamily="34" charset="0"/>
              </a:rPr>
              <a:t>”</a:t>
            </a:r>
          </a:p>
          <a:p>
            <a:pPr marL="0" indent="0" algn="just" fontAlgn="t">
              <a:spcBef>
                <a:spcPts val="0"/>
              </a:spcBef>
              <a:spcAft>
                <a:spcPts val="300"/>
              </a:spcAft>
              <a:buNone/>
            </a:pPr>
            <a:endParaRPr lang="en-US" sz="500" b="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800" b="1" dirty="0">
                <a:solidFill>
                  <a:schemeClr val="tx2"/>
                </a:solidFill>
                <a:latin typeface="Verdana" panose="020B0604030504040204" pitchFamily="34" charset="0"/>
              </a:rPr>
              <a:t>International summer schools (3)</a:t>
            </a:r>
          </a:p>
          <a:p>
            <a:pPr marL="0" indent="0">
              <a:spcBef>
                <a:spcPts val="0"/>
              </a:spcBef>
              <a:buNone/>
            </a:pPr>
            <a:r>
              <a:rPr lang="en-US" sz="1600" u="sng" dirty="0">
                <a:solidFill>
                  <a:schemeClr val="tx2"/>
                </a:solidFill>
                <a:latin typeface="Verdana" panose="020B0604030504040204" pitchFamily="34" charset="0"/>
              </a:rPr>
              <a:t>2018/07/02-07</a:t>
            </a:r>
            <a:r>
              <a:rPr lang="en-US" sz="1600" dirty="0">
                <a:solidFill>
                  <a:schemeClr val="tx2"/>
                </a:solidFill>
                <a:latin typeface="Verdana" panose="020B0604030504040204" pitchFamily="34" charset="0"/>
              </a:rPr>
              <a:t>, Pula. “Technologies and signal processing in perinatal medicine”</a:t>
            </a:r>
          </a:p>
          <a:p>
            <a:pPr marL="0" indent="0" fontAlgn="t">
              <a:spcBef>
                <a:spcPts val="0"/>
              </a:spcBef>
              <a:buNone/>
            </a:pPr>
            <a:r>
              <a:rPr lang="en-US" sz="1600" u="sng" dirty="0">
                <a:solidFill>
                  <a:schemeClr val="tx2"/>
                </a:solidFill>
                <a:latin typeface="Verdana" panose="020B0604030504040204" pitchFamily="34" charset="0"/>
              </a:rPr>
              <a:t>2018/07/23-27</a:t>
            </a:r>
            <a:r>
              <a:rPr lang="en-US" sz="1600" dirty="0">
                <a:solidFill>
                  <a:schemeClr val="tx2"/>
                </a:solidFill>
                <a:latin typeface="Verdana" panose="020B0604030504040204" pitchFamily="34" charset="0"/>
              </a:rPr>
              <a:t>, </a:t>
            </a:r>
            <a:r>
              <a:rPr lang="en-US" sz="1600" dirty="0" err="1">
                <a:solidFill>
                  <a:schemeClr val="tx2"/>
                </a:solidFill>
                <a:latin typeface="Verdana" panose="020B0604030504040204" pitchFamily="34" charset="0"/>
              </a:rPr>
              <a:t>Bressanone</a:t>
            </a:r>
            <a:r>
              <a:rPr lang="en-US" sz="1600" dirty="0">
                <a:solidFill>
                  <a:schemeClr val="tx2"/>
                </a:solidFill>
                <a:latin typeface="Verdana" panose="020B0604030504040204" pitchFamily="34" charset="0"/>
              </a:rPr>
              <a:t>. “Summer School of Information Engineering (SSIE)”</a:t>
            </a:r>
          </a:p>
          <a:p>
            <a:pPr marL="0" indent="0" fontAlgn="t">
              <a:spcBef>
                <a:spcPts val="0"/>
              </a:spcBef>
              <a:buNone/>
            </a:pPr>
            <a:r>
              <a:rPr lang="en-US" sz="1600" u="sng" dirty="0">
                <a:solidFill>
                  <a:schemeClr val="tx2"/>
                </a:solidFill>
                <a:latin typeface="Verdana" panose="020B0604030504040204" pitchFamily="34" charset="0"/>
              </a:rPr>
              <a:t>2018/09/17-21</a:t>
            </a:r>
            <a:r>
              <a:rPr lang="en-US" sz="1600" dirty="0">
                <a:solidFill>
                  <a:schemeClr val="tx2"/>
                </a:solidFill>
                <a:latin typeface="Verdana" panose="020B0604030504040204" pitchFamily="34" charset="0"/>
              </a:rPr>
              <a:t>, Alghero. “CPS Summer School 2018: Designing Cyber-Physical Systems – From concepts to implementation”</a:t>
            </a:r>
          </a:p>
          <a:p>
            <a:pPr marL="0" indent="0" fontAlgn="t">
              <a:spcBef>
                <a:spcPts val="0"/>
              </a:spcBef>
              <a:buNone/>
            </a:pPr>
            <a:endParaRPr lang="en-US" sz="5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fontAlgn="t">
              <a:buNone/>
            </a:pPr>
            <a:endParaRPr lang="en-US" sz="2200" b="1" dirty="0">
              <a:solidFill>
                <a:schemeClr val="tx2"/>
              </a:solidFill>
              <a:latin typeface="Verdana" panose="020B0604030504040204" pitchFamily="34" charset="0"/>
            </a:endParaRPr>
          </a:p>
          <a:p>
            <a:pPr fontAlgn="t">
              <a:buNone/>
            </a:pPr>
            <a:endParaRPr lang="en-US" sz="2200" b="1" dirty="0">
              <a:solidFill>
                <a:schemeClr val="tx2"/>
              </a:solidFill>
              <a:latin typeface="Verdana" panose="020B0604030504040204" pitchFamily="34" charset="0"/>
            </a:endParaRPr>
          </a:p>
        </p:txBody>
      </p:sp>
    </p:spTree>
    <p:extLst>
      <p:ext uri="{BB962C8B-B14F-4D97-AF65-F5344CB8AC3E}">
        <p14:creationId xmlns:p14="http://schemas.microsoft.com/office/powerpoint/2010/main" val="355564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29</a:t>
            </a:fld>
            <a:endParaRPr lang="en-US" dirty="0"/>
          </a:p>
        </p:txBody>
      </p:sp>
      <p:sp>
        <p:nvSpPr>
          <p:cNvPr id="11267" name="Title 3"/>
          <p:cNvSpPr>
            <a:spLocks noGrp="1"/>
          </p:cNvSpPr>
          <p:nvPr>
            <p:ph type="title"/>
          </p:nvPr>
        </p:nvSpPr>
        <p:spPr>
          <a:xfrm>
            <a:off x="365125" y="134938"/>
            <a:ext cx="8517618" cy="1076325"/>
          </a:xfrm>
        </p:spPr>
        <p:txBody>
          <a:bodyPr/>
          <a:lstStyle/>
          <a:p>
            <a:pPr algn="ctr"/>
            <a:r>
              <a:rPr lang="en-US" altLang="it-IT" dirty="0">
                <a:latin typeface="Verdana" panose="020B0604030504040204" pitchFamily="34" charset="0"/>
              </a:rPr>
              <a:t>Activities for the first year:</a:t>
            </a:r>
            <a:br>
              <a:rPr lang="en-US" altLang="it-IT" dirty="0">
                <a:latin typeface="Verdana" panose="020B0604030504040204" pitchFamily="34" charset="0"/>
              </a:rPr>
            </a:br>
            <a:r>
              <a:rPr lang="en-US" altLang="it-IT" dirty="0">
                <a:latin typeface="Verdana" panose="020B0604030504040204" pitchFamily="34" charset="0"/>
              </a:rPr>
              <a:t>Results so far </a:t>
            </a:r>
            <a:r>
              <a:rPr lang="en-US" altLang="it-IT" sz="2000" dirty="0">
                <a:latin typeface="Verdana" panose="020B0604030504040204" pitchFamily="34" charset="0"/>
              </a:rPr>
              <a:t>(organization/support)</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5" name="Content Placeholder 4">
            <a:extLst>
              <a:ext uri="{FF2B5EF4-FFF2-40B4-BE49-F238E27FC236}">
                <a16:creationId xmlns:a16="http://schemas.microsoft.com/office/drawing/2014/main" id="{83591071-8199-4BBA-8FF3-88FE7250DE7C}"/>
              </a:ext>
            </a:extLst>
          </p:cNvPr>
          <p:cNvSpPr>
            <a:spLocks noGrp="1"/>
          </p:cNvSpPr>
          <p:nvPr>
            <p:ph sz="quarter" idx="14"/>
          </p:nvPr>
        </p:nvSpPr>
        <p:spPr>
          <a:xfrm>
            <a:off x="126921" y="1355520"/>
            <a:ext cx="8945456" cy="5298853"/>
          </a:xfrm>
        </p:spPr>
        <p:txBody>
          <a:bodyPr/>
          <a:lstStyle/>
          <a:p>
            <a:pPr fontAlgn="t">
              <a:spcBef>
                <a:spcPts val="0"/>
              </a:spcBef>
              <a:buFont typeface="Wingdings" panose="05000000000000000000" pitchFamily="2" charset="2"/>
              <a:buChar char="ü"/>
            </a:pPr>
            <a:r>
              <a:rPr lang="en-US" sz="1600" b="1" dirty="0">
                <a:solidFill>
                  <a:schemeClr val="tx2"/>
                </a:solidFill>
                <a:latin typeface="Verdana" panose="020B0604030504040204" pitchFamily="34" charset="0"/>
              </a:rPr>
              <a:t>International Conferences/Workshops (4)</a:t>
            </a:r>
          </a:p>
          <a:p>
            <a:pPr marL="0" indent="0">
              <a:spcBef>
                <a:spcPts val="0"/>
              </a:spcBef>
              <a:buNone/>
            </a:pPr>
            <a:r>
              <a:rPr lang="en-US" sz="1400" u="sng" dirty="0">
                <a:solidFill>
                  <a:schemeClr val="tx2"/>
                </a:solidFill>
                <a:latin typeface="Verdana" panose="020B0604030504040204" pitchFamily="34" charset="0"/>
              </a:rPr>
              <a:t>2018/06/11-13</a:t>
            </a:r>
            <a:r>
              <a:rPr lang="en-US" sz="1400" dirty="0">
                <a:solidFill>
                  <a:schemeClr val="tx2"/>
                </a:solidFill>
                <a:latin typeface="Verdana" panose="020B0604030504040204" pitchFamily="34" charset="0"/>
              </a:rPr>
              <a:t>, Roma. 2018 IEEE International Symposium on medical measurements &amp; applications (</a:t>
            </a:r>
            <a:r>
              <a:rPr lang="en-US" sz="1400" dirty="0" err="1">
                <a:solidFill>
                  <a:schemeClr val="tx2"/>
                </a:solidFill>
                <a:latin typeface="Verdana" panose="020B0604030504040204" pitchFamily="34" charset="0"/>
              </a:rPr>
              <a:t>MeMeA</a:t>
            </a:r>
            <a:r>
              <a:rPr lang="en-US" sz="1400" dirty="0">
                <a:solidFill>
                  <a:schemeClr val="tx2"/>
                </a:solidFill>
                <a:latin typeface="Verdana" panose="020B0604030504040204" pitchFamily="34" charset="0"/>
              </a:rPr>
              <a:t>)</a:t>
            </a:r>
          </a:p>
          <a:p>
            <a:pPr marL="0" indent="0">
              <a:spcBef>
                <a:spcPts val="0"/>
              </a:spcBef>
              <a:buNone/>
            </a:pPr>
            <a:r>
              <a:rPr lang="en-US" sz="1400" u="sng" dirty="0">
                <a:solidFill>
                  <a:schemeClr val="tx2"/>
                </a:solidFill>
                <a:latin typeface="Verdana" panose="020B0604030504040204" pitchFamily="34" charset="0"/>
              </a:rPr>
              <a:t>2018/06/14</a:t>
            </a:r>
            <a:r>
              <a:rPr lang="en-US" sz="1400" dirty="0">
                <a:solidFill>
                  <a:schemeClr val="tx2"/>
                </a:solidFill>
                <a:latin typeface="Verdana" panose="020B0604030504040204" pitchFamily="34" charset="0"/>
              </a:rPr>
              <a:t>, Novi Sad. Italian-Serbian Collaboration Platform in Advanced Manufacturing (ISCP) Annual Conference</a:t>
            </a:r>
          </a:p>
          <a:p>
            <a:pPr marL="0" indent="0">
              <a:spcBef>
                <a:spcPts val="0"/>
              </a:spcBef>
              <a:buNone/>
            </a:pPr>
            <a:r>
              <a:rPr lang="en-US" sz="1400" u="sng" dirty="0">
                <a:solidFill>
                  <a:schemeClr val="tx2"/>
                </a:solidFill>
                <a:latin typeface="Verdana" panose="020B0604030504040204" pitchFamily="34" charset="0"/>
              </a:rPr>
              <a:t>2018/06/18</a:t>
            </a:r>
            <a:r>
              <a:rPr lang="en-US" sz="1400" dirty="0">
                <a:solidFill>
                  <a:schemeClr val="tx2"/>
                </a:solidFill>
                <a:latin typeface="Verdana" panose="020B0604030504040204" pitchFamily="34" charset="0"/>
              </a:rPr>
              <a:t>, Torino. Laser-enabled mini-invasive treatments of tumors: from thermal ablation to photo-dynamics therapies</a:t>
            </a:r>
          </a:p>
          <a:p>
            <a:pPr marL="0" indent="0">
              <a:spcBef>
                <a:spcPts val="0"/>
              </a:spcBef>
              <a:buNone/>
            </a:pPr>
            <a:r>
              <a:rPr lang="en-US" sz="1400" u="sng" dirty="0">
                <a:solidFill>
                  <a:schemeClr val="tx2"/>
                </a:solidFill>
                <a:latin typeface="Verdana" panose="020B0604030504040204" pitchFamily="34" charset="0"/>
              </a:rPr>
              <a:t>2018/09/26</a:t>
            </a:r>
            <a:r>
              <a:rPr lang="en-US" sz="1400" dirty="0">
                <a:solidFill>
                  <a:schemeClr val="tx2"/>
                </a:solidFill>
                <a:latin typeface="Verdana" panose="020B0604030504040204" pitchFamily="34" charset="0"/>
              </a:rPr>
              <a:t>, Roma, First Workshop on Electronics for Sensors</a:t>
            </a:r>
          </a:p>
          <a:p>
            <a:pPr marL="0" indent="0">
              <a:spcBef>
                <a:spcPts val="0"/>
              </a:spcBef>
              <a:buNone/>
            </a:pPr>
            <a:r>
              <a:rPr lang="en-US" sz="1400" u="sng" dirty="0">
                <a:solidFill>
                  <a:schemeClr val="tx2"/>
                </a:solidFill>
                <a:latin typeface="Verdana" panose="020B0604030504040204" pitchFamily="34" charset="0"/>
              </a:rPr>
              <a:t>2018/10/08-10</a:t>
            </a:r>
            <a:r>
              <a:rPr lang="en-US" sz="1400" dirty="0">
                <a:solidFill>
                  <a:schemeClr val="tx2"/>
                </a:solidFill>
                <a:latin typeface="Verdana" panose="020B0604030504040204" pitchFamily="34" charset="0"/>
              </a:rPr>
              <a:t>, Bari. 2018 IEEE International Workshop on metrology for the Sea</a:t>
            </a:r>
          </a:p>
          <a:p>
            <a:pPr marL="0" indent="0" fontAlgn="t">
              <a:spcBef>
                <a:spcPts val="0"/>
              </a:spcBef>
              <a:buNone/>
            </a:pPr>
            <a:endParaRPr lang="en-US" sz="1000" b="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600" b="1" dirty="0">
                <a:solidFill>
                  <a:schemeClr val="tx2"/>
                </a:solidFill>
                <a:latin typeface="Verdana" panose="020B0604030504040204" pitchFamily="34" charset="0"/>
              </a:rPr>
              <a:t>Officers Meetings (2)</a:t>
            </a:r>
          </a:p>
          <a:p>
            <a:pPr marL="0" indent="0" algn="just" fontAlgn="t">
              <a:spcBef>
                <a:spcPts val="0"/>
              </a:spcBef>
              <a:spcAft>
                <a:spcPts val="300"/>
              </a:spcAft>
              <a:buNone/>
            </a:pPr>
            <a:r>
              <a:rPr lang="en-US" sz="1400" u="sng" dirty="0">
                <a:solidFill>
                  <a:schemeClr val="tx2"/>
                </a:solidFill>
                <a:latin typeface="Verdana" panose="020B0604030504040204" pitchFamily="34" charset="0"/>
              </a:rPr>
              <a:t>2018/02/06</a:t>
            </a:r>
            <a:r>
              <a:rPr lang="en-US" sz="1400" dirty="0">
                <a:solidFill>
                  <a:schemeClr val="tx2"/>
                </a:solidFill>
                <a:latin typeface="Verdana" panose="020B0604030504040204" pitchFamily="34" charset="0"/>
              </a:rPr>
              <a:t>, call. Planning activities</a:t>
            </a:r>
          </a:p>
          <a:p>
            <a:pPr marL="0" indent="0" algn="just" fontAlgn="t">
              <a:spcBef>
                <a:spcPts val="0"/>
              </a:spcBef>
              <a:spcAft>
                <a:spcPts val="300"/>
              </a:spcAft>
              <a:buNone/>
            </a:pPr>
            <a:r>
              <a:rPr lang="en-US" sz="1400" u="sng" dirty="0">
                <a:solidFill>
                  <a:schemeClr val="tx2"/>
                </a:solidFill>
                <a:latin typeface="Verdana" panose="020B0604030504040204" pitchFamily="34" charset="0"/>
              </a:rPr>
              <a:t>2018/06/13</a:t>
            </a:r>
            <a:r>
              <a:rPr lang="en-US" sz="1400" dirty="0">
                <a:solidFill>
                  <a:schemeClr val="tx2"/>
                </a:solidFill>
                <a:latin typeface="Verdana" panose="020B0604030504040204" pitchFamily="34" charset="0"/>
              </a:rPr>
              <a:t>, Roma. Planning activities</a:t>
            </a:r>
            <a:endParaRPr lang="en-US" sz="900" b="1" i="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600" b="1" dirty="0">
                <a:solidFill>
                  <a:schemeClr val="tx2"/>
                </a:solidFill>
                <a:latin typeface="Verdana" panose="020B0604030504040204" pitchFamily="34" charset="0"/>
              </a:rPr>
              <a:t>Founding Assembly (1)</a:t>
            </a:r>
          </a:p>
          <a:p>
            <a:pPr marL="0" indent="0" fontAlgn="t">
              <a:spcBef>
                <a:spcPts val="0"/>
              </a:spcBef>
              <a:buNone/>
            </a:pPr>
            <a:r>
              <a:rPr lang="en-US" sz="1400" u="sng" dirty="0">
                <a:solidFill>
                  <a:schemeClr val="tx2"/>
                </a:solidFill>
                <a:latin typeface="Verdana" panose="020B0604030504040204" pitchFamily="34" charset="0"/>
              </a:rPr>
              <a:t>2018/02/16</a:t>
            </a:r>
            <a:r>
              <a:rPr lang="en-US" sz="1400" dirty="0">
                <a:solidFill>
                  <a:schemeClr val="tx2"/>
                </a:solidFill>
                <a:latin typeface="Verdana" panose="020B0604030504040204" pitchFamily="34" charset="0"/>
              </a:rPr>
              <a:t>, </a:t>
            </a:r>
            <a:r>
              <a:rPr lang="en-US" sz="1400" dirty="0" err="1">
                <a:solidFill>
                  <a:schemeClr val="tx2"/>
                </a:solidFill>
                <a:latin typeface="Verdana" panose="020B0604030504040204" pitchFamily="34" charset="0"/>
              </a:rPr>
              <a:t>Pontedera</a:t>
            </a:r>
            <a:r>
              <a:rPr lang="en-US" sz="1400" dirty="0">
                <a:solidFill>
                  <a:schemeClr val="tx2"/>
                </a:solidFill>
                <a:latin typeface="Verdana" panose="020B0604030504040204" pitchFamily="34" charset="0"/>
              </a:rPr>
              <a:t>. Chapter presentation and elections</a:t>
            </a:r>
            <a:endParaRPr lang="en-US" sz="1400" b="1" i="1" dirty="0">
              <a:solidFill>
                <a:schemeClr val="tx2"/>
              </a:solidFill>
              <a:latin typeface="Verdana" panose="020B0604030504040204" pitchFamily="34" charset="0"/>
            </a:endParaRPr>
          </a:p>
          <a:p>
            <a:pPr marL="0" indent="0" algn="just" fontAlgn="t">
              <a:spcBef>
                <a:spcPts val="0"/>
              </a:spcBef>
              <a:spcAft>
                <a:spcPts val="300"/>
              </a:spcAft>
              <a:buNone/>
            </a:pPr>
            <a:endParaRPr lang="en-US" sz="900" b="1" i="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600" b="1" dirty="0">
                <a:solidFill>
                  <a:schemeClr val="tx2"/>
                </a:solidFill>
                <a:latin typeface="Verdana" panose="020B0604030504040204" pitchFamily="34" charset="0"/>
              </a:rPr>
              <a:t>Ex Co Meetings (3)</a:t>
            </a:r>
          </a:p>
          <a:p>
            <a:pPr marL="0" indent="0" fontAlgn="t">
              <a:spcBef>
                <a:spcPts val="0"/>
              </a:spcBef>
              <a:buNone/>
            </a:pPr>
            <a:r>
              <a:rPr lang="en-US" sz="1400" u="sng" dirty="0">
                <a:solidFill>
                  <a:schemeClr val="tx2"/>
                </a:solidFill>
                <a:latin typeface="Verdana" panose="020B0604030504040204" pitchFamily="34" charset="0"/>
              </a:rPr>
              <a:t>2018/04/06</a:t>
            </a:r>
            <a:r>
              <a:rPr lang="en-US" sz="1400" dirty="0">
                <a:solidFill>
                  <a:schemeClr val="tx2"/>
                </a:solidFill>
                <a:latin typeface="Verdana" panose="020B0604030504040204" pitchFamily="34" charset="0"/>
              </a:rPr>
              <a:t>, call. Meetings among all officers and chairs of technical committees</a:t>
            </a:r>
          </a:p>
          <a:p>
            <a:pPr marL="0" indent="0" fontAlgn="t">
              <a:spcBef>
                <a:spcPts val="0"/>
              </a:spcBef>
              <a:buNone/>
            </a:pPr>
            <a:r>
              <a:rPr lang="en-US" sz="1400" u="sng" dirty="0">
                <a:solidFill>
                  <a:schemeClr val="tx2"/>
                </a:solidFill>
                <a:latin typeface="Verdana" panose="020B0604030504040204" pitchFamily="34" charset="0"/>
              </a:rPr>
              <a:t>2018/05/31</a:t>
            </a:r>
            <a:r>
              <a:rPr lang="en-US" sz="1400" dirty="0">
                <a:solidFill>
                  <a:schemeClr val="tx2"/>
                </a:solidFill>
                <a:latin typeface="Verdana" panose="020B0604030504040204" pitchFamily="34" charset="0"/>
              </a:rPr>
              <a:t>, call. Meetings among all officers and chairs of technical committees</a:t>
            </a:r>
          </a:p>
          <a:p>
            <a:pPr marL="0" indent="0" fontAlgn="t">
              <a:spcBef>
                <a:spcPts val="0"/>
              </a:spcBef>
              <a:buNone/>
            </a:pPr>
            <a:r>
              <a:rPr lang="en-US" sz="1400" u="sng" dirty="0">
                <a:solidFill>
                  <a:schemeClr val="tx2"/>
                </a:solidFill>
                <a:latin typeface="Verdana" panose="020B0604030504040204" pitchFamily="34" charset="0"/>
              </a:rPr>
              <a:t>2018/06/26</a:t>
            </a:r>
            <a:r>
              <a:rPr lang="en-US" sz="1400" dirty="0">
                <a:solidFill>
                  <a:schemeClr val="tx2"/>
                </a:solidFill>
                <a:latin typeface="Verdana" panose="020B0604030504040204" pitchFamily="34" charset="0"/>
              </a:rPr>
              <a:t>, call. Meetings among all officers and chairs of technical committees</a:t>
            </a:r>
          </a:p>
          <a:p>
            <a:pPr marL="0" indent="0" fontAlgn="t">
              <a:spcBef>
                <a:spcPts val="0"/>
              </a:spcBef>
              <a:buNone/>
            </a:pPr>
            <a:endParaRPr lang="en-US" sz="1400" dirty="0">
              <a:solidFill>
                <a:schemeClr val="tx2"/>
              </a:solidFill>
              <a:latin typeface="Verdana" panose="020B0604030504040204" pitchFamily="34" charset="0"/>
            </a:endParaRPr>
          </a:p>
          <a:p>
            <a:pPr marL="0" indent="0" fontAlgn="t">
              <a:spcBef>
                <a:spcPts val="0"/>
              </a:spcBef>
              <a:buNone/>
            </a:pPr>
            <a:endParaRPr lang="en-US" sz="1600" dirty="0">
              <a:solidFill>
                <a:schemeClr val="tx2"/>
              </a:solidFill>
              <a:latin typeface="Verdana" panose="020B0604030504040204" pitchFamily="34" charset="0"/>
            </a:endParaRPr>
          </a:p>
          <a:p>
            <a:pPr marL="0" indent="0" fontAlgn="t">
              <a:spcBef>
                <a:spcPts val="0"/>
              </a:spcBef>
              <a:buNone/>
            </a:pPr>
            <a:r>
              <a:rPr lang="en-US" sz="1600" dirty="0">
                <a:solidFill>
                  <a:schemeClr val="tx2"/>
                </a:solidFill>
                <a:latin typeface="Verdana" panose="020B0604030504040204" pitchFamily="34" charset="0"/>
              </a:rPr>
              <a:t> </a:t>
            </a:r>
          </a:p>
          <a:p>
            <a:pPr marL="0" indent="0" fontAlgn="t">
              <a:spcBef>
                <a:spcPts val="0"/>
              </a:spcBef>
              <a:buNone/>
            </a:pPr>
            <a:r>
              <a:rPr lang="en-US" sz="1600" dirty="0">
                <a:solidFill>
                  <a:schemeClr val="tx2"/>
                </a:solidFill>
                <a:latin typeface="Verdana" panose="020B0604030504040204" pitchFamily="34" charset="0"/>
              </a:rPr>
              <a:t> </a:t>
            </a:r>
          </a:p>
          <a:p>
            <a:pPr marL="0" indent="0" fontAlgn="t">
              <a:spcBef>
                <a:spcPts val="0"/>
              </a:spcBef>
              <a:buNone/>
            </a:pPr>
            <a:endParaRPr lang="en-US" sz="1600" dirty="0">
              <a:solidFill>
                <a:schemeClr val="tx2"/>
              </a:solidFill>
              <a:latin typeface="Verdana" panose="020B0604030504040204" pitchFamily="34" charset="0"/>
            </a:endParaRPr>
          </a:p>
          <a:p>
            <a:pPr fontAlgn="t">
              <a:buNone/>
            </a:pPr>
            <a:endParaRPr lang="en-US" sz="2000" b="1" dirty="0">
              <a:solidFill>
                <a:schemeClr val="tx2"/>
              </a:solidFill>
              <a:latin typeface="Verdana" panose="020B0604030504040204" pitchFamily="34" charset="0"/>
            </a:endParaRPr>
          </a:p>
          <a:p>
            <a:pPr fontAlgn="t">
              <a:buNone/>
            </a:pPr>
            <a:endParaRPr lang="en-US" sz="2000" b="1" dirty="0">
              <a:solidFill>
                <a:schemeClr val="tx2"/>
              </a:solidFill>
              <a:latin typeface="Verdana" panose="020B0604030504040204" pitchFamily="34" charset="0"/>
            </a:endParaRPr>
          </a:p>
          <a:p>
            <a:pPr fontAlgn="t">
              <a:buNone/>
            </a:pPr>
            <a:endParaRPr lang="en-US" sz="2000" b="1" dirty="0">
              <a:solidFill>
                <a:schemeClr val="tx2"/>
              </a:solidFill>
              <a:latin typeface="Verdana" panose="020B0604030504040204" pitchFamily="34" charset="0"/>
            </a:endParaRPr>
          </a:p>
        </p:txBody>
      </p:sp>
    </p:spTree>
    <p:extLst>
      <p:ext uri="{BB962C8B-B14F-4D97-AF65-F5344CB8AC3E}">
        <p14:creationId xmlns:p14="http://schemas.microsoft.com/office/powerpoint/2010/main" val="351523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3</a:t>
            </a:fld>
            <a:endParaRPr lang="en-US" dirty="0"/>
          </a:p>
        </p:txBody>
      </p:sp>
      <p:sp>
        <p:nvSpPr>
          <p:cNvPr id="11267" name="Title 3"/>
          <p:cNvSpPr>
            <a:spLocks noGrp="1"/>
          </p:cNvSpPr>
          <p:nvPr>
            <p:ph type="title"/>
          </p:nvPr>
        </p:nvSpPr>
        <p:spPr/>
        <p:txBody>
          <a:bodyPr/>
          <a:lstStyle/>
          <a:p>
            <a:pPr algn="ctr"/>
            <a:r>
              <a:rPr lang="en-US" altLang="it-IT" dirty="0">
                <a:latin typeface="Verdana" panose="020B0604030504040204" pitchFamily="34" charset="0"/>
              </a:rPr>
              <a:t>Summary</a:t>
            </a:r>
            <a:endParaRPr lang="en-US" dirty="0">
              <a:latin typeface="Verdana" charset="0"/>
            </a:endParaRPr>
          </a:p>
        </p:txBody>
      </p:sp>
      <p:sp>
        <p:nvSpPr>
          <p:cNvPr id="11268" name="Content Placeholder 4"/>
          <p:cNvSpPr>
            <a:spLocks noGrp="1"/>
          </p:cNvSpPr>
          <p:nvPr>
            <p:ph sz="quarter" idx="14"/>
          </p:nvPr>
        </p:nvSpPr>
        <p:spPr>
          <a:xfrm>
            <a:off x="365125" y="1493832"/>
            <a:ext cx="8326438" cy="4389437"/>
          </a:xfrm>
        </p:spPr>
        <p:txBody>
          <a:bodyPr/>
          <a:lstStyle/>
          <a:p>
            <a:pPr>
              <a:lnSpc>
                <a:spcPct val="114000"/>
              </a:lnSpc>
              <a:spcBef>
                <a:spcPct val="0"/>
              </a:spcBef>
              <a:buSzTx/>
              <a:buFont typeface="Wingdings" panose="05000000000000000000" pitchFamily="2" charset="2"/>
              <a:buChar char="ü"/>
              <a:defRPr/>
            </a:pPr>
            <a:r>
              <a:rPr lang="en-US" altLang="it-IT" sz="3200" b="1" dirty="0">
                <a:solidFill>
                  <a:schemeClr val="tx2"/>
                </a:solidFill>
                <a:latin typeface="Verdana" panose="020B0604030504040204" pitchFamily="34" charset="0"/>
              </a:rPr>
              <a:t>Introduction to the Italian Chapter of the IEEE Sensors Council</a:t>
            </a:r>
          </a:p>
          <a:p>
            <a:pPr>
              <a:lnSpc>
                <a:spcPct val="114000"/>
              </a:lnSpc>
              <a:spcBef>
                <a:spcPct val="0"/>
              </a:spcBef>
              <a:buSzTx/>
              <a:buFont typeface="Wingdings" panose="05000000000000000000" pitchFamily="2" charset="2"/>
              <a:buChar char="ü"/>
              <a:defRPr/>
            </a:pPr>
            <a:endParaRPr lang="en-US" altLang="it-IT" sz="3600" b="1" dirty="0">
              <a:solidFill>
                <a:schemeClr val="tx2"/>
              </a:solidFill>
              <a:latin typeface="Verdana" panose="020B0604030504040204" pitchFamily="34" charset="0"/>
            </a:endParaRPr>
          </a:p>
          <a:p>
            <a:pPr>
              <a:lnSpc>
                <a:spcPct val="114000"/>
              </a:lnSpc>
              <a:spcBef>
                <a:spcPct val="0"/>
              </a:spcBef>
              <a:buSzTx/>
              <a:buFont typeface="Wingdings" panose="05000000000000000000" pitchFamily="2" charset="2"/>
              <a:buChar char="ü"/>
              <a:defRPr/>
            </a:pPr>
            <a:r>
              <a:rPr lang="en-US" altLang="it-IT" sz="3200" b="1" dirty="0">
                <a:solidFill>
                  <a:schemeClr val="tx2"/>
                </a:solidFill>
                <a:latin typeface="Verdana" panose="020B0604030504040204" pitchFamily="34" charset="0"/>
              </a:rPr>
              <a:t>Chapter Organization</a:t>
            </a:r>
          </a:p>
          <a:p>
            <a:pPr marL="0" indent="0">
              <a:lnSpc>
                <a:spcPct val="114000"/>
              </a:lnSpc>
              <a:spcBef>
                <a:spcPct val="0"/>
              </a:spcBef>
              <a:buSzTx/>
              <a:buNone/>
              <a:defRPr/>
            </a:pPr>
            <a:endParaRPr lang="en-US" altLang="it-IT" sz="3600" b="1" dirty="0">
              <a:solidFill>
                <a:schemeClr val="tx2"/>
              </a:solidFill>
              <a:latin typeface="Verdana" panose="020B0604030504040204" pitchFamily="34" charset="0"/>
            </a:endParaRPr>
          </a:p>
          <a:p>
            <a:pPr>
              <a:lnSpc>
                <a:spcPct val="114000"/>
              </a:lnSpc>
              <a:spcBef>
                <a:spcPct val="0"/>
              </a:spcBef>
              <a:buSzTx/>
              <a:buFont typeface="Wingdings" panose="05000000000000000000" pitchFamily="2" charset="2"/>
              <a:buChar char="ü"/>
              <a:defRPr/>
            </a:pPr>
            <a:r>
              <a:rPr lang="en-US" altLang="it-IT" sz="3200" b="1" dirty="0">
                <a:solidFill>
                  <a:schemeClr val="tx2"/>
                </a:solidFill>
                <a:latin typeface="Verdana" panose="020B0604030504040204" pitchFamily="34" charset="0"/>
              </a:rPr>
              <a:t>Chapter Activities</a:t>
            </a:r>
          </a:p>
          <a:p>
            <a:pPr>
              <a:lnSpc>
                <a:spcPct val="114000"/>
              </a:lnSpc>
              <a:spcBef>
                <a:spcPct val="0"/>
              </a:spcBef>
              <a:buSzTx/>
              <a:buFont typeface="Wingdings" panose="05000000000000000000" pitchFamily="2" charset="2"/>
              <a:buChar char="ü"/>
              <a:defRPr/>
            </a:pPr>
            <a:endParaRPr lang="en-US" altLang="it-IT" b="1" dirty="0">
              <a:solidFill>
                <a:schemeClr val="tx2"/>
              </a:solidFill>
              <a:latin typeface="Verdana" panose="020B0604030504040204" pitchFamily="34" charset="0"/>
            </a:endParaRPr>
          </a:p>
          <a:p>
            <a:pPr>
              <a:lnSpc>
                <a:spcPct val="114000"/>
              </a:lnSpc>
              <a:spcBef>
                <a:spcPct val="0"/>
              </a:spcBef>
              <a:buSzTx/>
              <a:buFont typeface="Wingdings" panose="05000000000000000000" pitchFamily="2" charset="2"/>
              <a:buChar char="ü"/>
              <a:defRPr/>
            </a:pPr>
            <a:endParaRPr lang="en-US" altLang="it-IT" b="1" dirty="0">
              <a:solidFill>
                <a:schemeClr val="tx2"/>
              </a:solidFill>
              <a:latin typeface="Verdana" panose="020B0604030504040204" pitchFamily="34" charset="0"/>
            </a:endParaRPr>
          </a:p>
          <a:p>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570790E8-AC0E-49C9-B8D8-897CA5005634}"/>
              </a:ext>
            </a:extLst>
          </p:cNvPr>
          <p:cNvPicPr>
            <a:picLocks noChangeAspect="1"/>
          </p:cNvPicPr>
          <p:nvPr/>
        </p:nvPicPr>
        <p:blipFill>
          <a:blip r:embed="rId3"/>
          <a:stretch>
            <a:fillRect/>
          </a:stretch>
        </p:blipFill>
        <p:spPr>
          <a:xfrm>
            <a:off x="56797" y="6073889"/>
            <a:ext cx="1554869" cy="761886"/>
          </a:xfrm>
          <a:prstGeom prst="rect">
            <a:avLst/>
          </a:prstGeom>
        </p:spPr>
      </p:pic>
    </p:spTree>
    <p:extLst>
      <p:ext uri="{BB962C8B-B14F-4D97-AF65-F5344CB8AC3E}">
        <p14:creationId xmlns:p14="http://schemas.microsoft.com/office/powerpoint/2010/main" val="1020792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85AD6C2-E90C-46F4-B027-7E7FD2F43A51}"/>
              </a:ext>
            </a:extLst>
          </p:cNvPr>
          <p:cNvPicPr>
            <a:picLocks noChangeAspect="1"/>
          </p:cNvPicPr>
          <p:nvPr/>
        </p:nvPicPr>
        <p:blipFill>
          <a:blip r:embed="rId3"/>
          <a:stretch>
            <a:fillRect/>
          </a:stretch>
        </p:blipFill>
        <p:spPr>
          <a:xfrm>
            <a:off x="537468" y="2710327"/>
            <a:ext cx="3640000" cy="2520000"/>
          </a:xfrm>
          <a:prstGeom prst="rect">
            <a:avLst/>
          </a:prstGeom>
        </p:spPr>
      </p:pic>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30</a:t>
            </a:fld>
            <a:endParaRPr lang="en-US" dirty="0"/>
          </a:p>
        </p:txBody>
      </p:sp>
      <p:sp>
        <p:nvSpPr>
          <p:cNvPr id="11267" name="Title 3"/>
          <p:cNvSpPr>
            <a:spLocks noGrp="1"/>
          </p:cNvSpPr>
          <p:nvPr>
            <p:ph type="title"/>
          </p:nvPr>
        </p:nvSpPr>
        <p:spPr>
          <a:xfrm>
            <a:off x="365125" y="134938"/>
            <a:ext cx="8517618" cy="1076325"/>
          </a:xfrm>
        </p:spPr>
        <p:txBody>
          <a:bodyPr/>
          <a:lstStyle/>
          <a:p>
            <a:pPr algn="ctr"/>
            <a:r>
              <a:rPr lang="en-US" altLang="it-IT" dirty="0">
                <a:latin typeface="Verdana" panose="020B0604030504040204" pitchFamily="34" charset="0"/>
              </a:rPr>
              <a:t>Activities for the first year:</a:t>
            </a:r>
            <a:br>
              <a:rPr lang="en-US" altLang="it-IT" dirty="0">
                <a:latin typeface="Verdana" panose="020B0604030504040204" pitchFamily="34" charset="0"/>
              </a:rPr>
            </a:br>
            <a:r>
              <a:rPr lang="en-US" altLang="it-IT" dirty="0">
                <a:latin typeface="Verdana" panose="020B0604030504040204" pitchFamily="34" charset="0"/>
              </a:rPr>
              <a:t>Results so far </a:t>
            </a:r>
            <a:r>
              <a:rPr lang="en-US" altLang="it-IT" sz="2000" dirty="0">
                <a:latin typeface="Verdana" panose="020B0604030504040204" pitchFamily="34" charset="0"/>
              </a:rPr>
              <a:t>(organization/support)</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5"/>
          <a:stretch>
            <a:fillRect/>
          </a:stretch>
        </p:blipFill>
        <p:spPr>
          <a:xfrm>
            <a:off x="56797" y="6073889"/>
            <a:ext cx="1554869" cy="761886"/>
          </a:xfrm>
          <a:prstGeom prst="rect">
            <a:avLst/>
          </a:prstGeom>
        </p:spPr>
      </p:pic>
      <p:sp>
        <p:nvSpPr>
          <p:cNvPr id="15" name="Content Placeholder 4">
            <a:extLst>
              <a:ext uri="{FF2B5EF4-FFF2-40B4-BE49-F238E27FC236}">
                <a16:creationId xmlns:a16="http://schemas.microsoft.com/office/drawing/2014/main" id="{83591071-8199-4BBA-8FF3-88FE7250DE7C}"/>
              </a:ext>
            </a:extLst>
          </p:cNvPr>
          <p:cNvSpPr>
            <a:spLocks noGrp="1"/>
          </p:cNvSpPr>
          <p:nvPr>
            <p:ph sz="quarter" idx="14"/>
          </p:nvPr>
        </p:nvSpPr>
        <p:spPr>
          <a:xfrm>
            <a:off x="126921" y="1355520"/>
            <a:ext cx="8945456" cy="5298853"/>
          </a:xfrm>
        </p:spPr>
        <p:txBody>
          <a:bodyPr/>
          <a:lstStyle/>
          <a:p>
            <a:pPr fontAlgn="t">
              <a:spcBef>
                <a:spcPts val="0"/>
              </a:spcBef>
              <a:buFont typeface="Wingdings" panose="05000000000000000000" pitchFamily="2" charset="2"/>
              <a:buChar char="ü"/>
            </a:pPr>
            <a:r>
              <a:rPr lang="en-US" sz="1800" b="1" dirty="0">
                <a:solidFill>
                  <a:schemeClr val="tx2"/>
                </a:solidFill>
                <a:latin typeface="Verdana" panose="020B0604030504040204" pitchFamily="34" charset="0"/>
              </a:rPr>
              <a:t>Awards (2)</a:t>
            </a:r>
          </a:p>
          <a:p>
            <a:pPr marL="0" indent="0">
              <a:spcBef>
                <a:spcPts val="0"/>
              </a:spcBef>
              <a:buNone/>
            </a:pPr>
            <a:r>
              <a:rPr lang="en-US" sz="1600" u="sng" dirty="0">
                <a:solidFill>
                  <a:schemeClr val="tx2"/>
                </a:solidFill>
                <a:latin typeface="Verdana" panose="020B0604030504040204" pitchFamily="34" charset="0"/>
              </a:rPr>
              <a:t>2018/07/02-07</a:t>
            </a:r>
            <a:r>
              <a:rPr lang="en-US" sz="1600" dirty="0">
                <a:solidFill>
                  <a:schemeClr val="tx2"/>
                </a:solidFill>
                <a:latin typeface="Verdana" panose="020B0604030504040204" pitchFamily="34" charset="0"/>
              </a:rPr>
              <a:t>, Pula. “Technologies and signal processing in perinatal medicine”, assigned to Paul </a:t>
            </a:r>
            <a:r>
              <a:rPr lang="en-US" sz="1600" dirty="0" err="1">
                <a:solidFill>
                  <a:schemeClr val="tx2"/>
                </a:solidFill>
                <a:latin typeface="Verdana" panose="020B0604030504040204" pitchFamily="34" charset="0"/>
              </a:rPr>
              <a:t>Hamelmann</a:t>
            </a:r>
            <a:r>
              <a:rPr lang="en-US" sz="1600" dirty="0">
                <a:solidFill>
                  <a:schemeClr val="tx2"/>
                </a:solidFill>
                <a:latin typeface="Verdana" panose="020B0604030504040204" pitchFamily="34" charset="0"/>
              </a:rPr>
              <a:t>, Eindhoven University of Technology, for the abstract and poster “Fetal heart rate measurements using a flexible ultrasound transducer matrix”</a:t>
            </a: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endParaRPr lang="en-US" sz="1600" dirty="0">
              <a:solidFill>
                <a:schemeClr val="tx2"/>
              </a:solidFill>
              <a:latin typeface="Verdana" panose="020B0604030504040204" pitchFamily="34" charset="0"/>
            </a:endParaRPr>
          </a:p>
          <a:p>
            <a:pPr marL="0" indent="0">
              <a:spcBef>
                <a:spcPts val="0"/>
              </a:spcBef>
              <a:buNone/>
            </a:pPr>
            <a:r>
              <a:rPr lang="en-US" sz="1600" u="sng" dirty="0">
                <a:solidFill>
                  <a:schemeClr val="tx2"/>
                </a:solidFill>
                <a:latin typeface="Verdana" panose="020B0604030504040204" pitchFamily="34" charset="0"/>
              </a:rPr>
              <a:t>2018/10/08-10</a:t>
            </a:r>
            <a:r>
              <a:rPr lang="en-US" sz="1600" dirty="0">
                <a:solidFill>
                  <a:schemeClr val="tx2"/>
                </a:solidFill>
                <a:latin typeface="Verdana" panose="020B0604030504040204" pitchFamily="34" charset="0"/>
              </a:rPr>
              <a:t>, Bari. 2018 IEEE International Workshop on metrology for the Sea. Award to be assigned to the “Best Student Paper”. </a:t>
            </a:r>
            <a:r>
              <a:rPr lang="en-US" sz="1600" b="1" dirty="0">
                <a:solidFill>
                  <a:schemeClr val="tx2"/>
                </a:solidFill>
                <a:latin typeface="Verdana" panose="020B0604030504040204" pitchFamily="34" charset="0"/>
              </a:rPr>
              <a:t>Submissions are open!</a:t>
            </a:r>
            <a:endParaRPr lang="en-US" sz="2200" b="1" dirty="0">
              <a:solidFill>
                <a:schemeClr val="tx2"/>
              </a:solidFill>
              <a:latin typeface="Verdana" panose="020B0604030504040204" pitchFamily="34" charset="0"/>
            </a:endParaRPr>
          </a:p>
        </p:txBody>
      </p:sp>
      <p:pic>
        <p:nvPicPr>
          <p:cNvPr id="10" name="Immagine 9">
            <a:extLst>
              <a:ext uri="{FF2B5EF4-FFF2-40B4-BE49-F238E27FC236}">
                <a16:creationId xmlns:a16="http://schemas.microsoft.com/office/drawing/2014/main" id="{08D3E93C-808B-438F-9BDD-9C24ABF79367}"/>
              </a:ext>
            </a:extLst>
          </p:cNvPr>
          <p:cNvPicPr>
            <a:picLocks noChangeAspect="1"/>
          </p:cNvPicPr>
          <p:nvPr/>
        </p:nvPicPr>
        <p:blipFill>
          <a:blip r:embed="rId6"/>
          <a:stretch>
            <a:fillRect/>
          </a:stretch>
        </p:blipFill>
        <p:spPr>
          <a:xfrm>
            <a:off x="5150496" y="2710327"/>
            <a:ext cx="3401339" cy="2520000"/>
          </a:xfrm>
          <a:prstGeom prst="rect">
            <a:avLst/>
          </a:prstGeom>
        </p:spPr>
      </p:pic>
    </p:spTree>
    <p:extLst>
      <p:ext uri="{BB962C8B-B14F-4D97-AF65-F5344CB8AC3E}">
        <p14:creationId xmlns:p14="http://schemas.microsoft.com/office/powerpoint/2010/main" val="1271671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31</a:t>
            </a:fld>
            <a:endParaRPr lang="en-US" dirty="0"/>
          </a:p>
        </p:txBody>
      </p:sp>
      <p:sp>
        <p:nvSpPr>
          <p:cNvPr id="11267" name="Title 3"/>
          <p:cNvSpPr>
            <a:spLocks noGrp="1"/>
          </p:cNvSpPr>
          <p:nvPr>
            <p:ph type="title"/>
          </p:nvPr>
        </p:nvSpPr>
        <p:spPr>
          <a:xfrm>
            <a:off x="365125" y="134938"/>
            <a:ext cx="8517618" cy="1076325"/>
          </a:xfrm>
        </p:spPr>
        <p:txBody>
          <a:bodyPr/>
          <a:lstStyle/>
          <a:p>
            <a:pPr algn="ctr"/>
            <a:r>
              <a:rPr lang="en-US" altLang="it-IT" dirty="0">
                <a:latin typeface="Verdana" panose="020B0604030504040204" pitchFamily="34" charset="0"/>
              </a:rPr>
              <a:t>Activities for the first year:</a:t>
            </a:r>
            <a:br>
              <a:rPr lang="en-US" altLang="it-IT" dirty="0">
                <a:latin typeface="Verdana" panose="020B0604030504040204" pitchFamily="34" charset="0"/>
              </a:rPr>
            </a:br>
            <a:r>
              <a:rPr lang="en-US" altLang="it-IT" dirty="0">
                <a:latin typeface="Verdana" panose="020B0604030504040204" pitchFamily="34" charset="0"/>
              </a:rPr>
              <a:t>Results so far </a:t>
            </a:r>
            <a:r>
              <a:rPr lang="en-US" altLang="it-IT" sz="2000" dirty="0">
                <a:latin typeface="Verdana" panose="020B0604030504040204" pitchFamily="34" charset="0"/>
              </a:rPr>
              <a:t>(organization/support)</a:t>
            </a:r>
            <a:endParaRPr lang="en-US" dirty="0">
              <a:latin typeface="Verdana" charset="0"/>
            </a:endParaRPr>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5" name="Content Placeholder 4">
            <a:extLst>
              <a:ext uri="{FF2B5EF4-FFF2-40B4-BE49-F238E27FC236}">
                <a16:creationId xmlns:a16="http://schemas.microsoft.com/office/drawing/2014/main" id="{83591071-8199-4BBA-8FF3-88FE7250DE7C}"/>
              </a:ext>
            </a:extLst>
          </p:cNvPr>
          <p:cNvSpPr>
            <a:spLocks noGrp="1"/>
          </p:cNvSpPr>
          <p:nvPr>
            <p:ph sz="quarter" idx="14"/>
          </p:nvPr>
        </p:nvSpPr>
        <p:spPr>
          <a:xfrm>
            <a:off x="126921" y="1355520"/>
            <a:ext cx="8945456" cy="5298853"/>
          </a:xfrm>
        </p:spPr>
        <p:txBody>
          <a:bodyPr/>
          <a:lstStyle/>
          <a:p>
            <a:pPr fontAlgn="t">
              <a:spcBef>
                <a:spcPts val="0"/>
              </a:spcBef>
              <a:buFont typeface="Wingdings" panose="05000000000000000000" pitchFamily="2" charset="2"/>
              <a:buChar char="ü"/>
            </a:pPr>
            <a:r>
              <a:rPr lang="en-US" sz="1800" b="1" dirty="0">
                <a:solidFill>
                  <a:schemeClr val="tx2"/>
                </a:solidFill>
                <a:latin typeface="Verdana" panose="020B0604030504040204" pitchFamily="34" charset="0"/>
              </a:rPr>
              <a:t>Special Issue (1)</a:t>
            </a:r>
          </a:p>
          <a:p>
            <a:pPr marL="0" indent="0">
              <a:spcBef>
                <a:spcPts val="0"/>
              </a:spcBef>
              <a:buNone/>
            </a:pPr>
            <a:r>
              <a:rPr lang="en-US" sz="1600" dirty="0">
                <a:solidFill>
                  <a:schemeClr val="tx2"/>
                </a:solidFill>
                <a:latin typeface="Verdana" panose="020B0604030504040204" pitchFamily="34" charset="0"/>
              </a:rPr>
              <a:t>We are organizing a special issue on State of the Art of Sensors in Italy, to be hosted by the IEEE Sensors Journal. </a:t>
            </a:r>
            <a:r>
              <a:rPr lang="en-US" sz="1600" b="1" dirty="0">
                <a:solidFill>
                  <a:schemeClr val="tx2"/>
                </a:solidFill>
                <a:latin typeface="Verdana" panose="020B0604030504040204" pitchFamily="34" charset="0"/>
              </a:rPr>
              <a:t>Be ready to submit papers!</a:t>
            </a: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marL="0" indent="0">
              <a:spcBef>
                <a:spcPts val="0"/>
              </a:spcBef>
              <a:buNone/>
            </a:pPr>
            <a:endParaRPr lang="en-US" sz="1600" b="1" dirty="0">
              <a:solidFill>
                <a:schemeClr val="tx2"/>
              </a:solidFill>
              <a:latin typeface="Verdana" panose="020B0604030504040204" pitchFamily="34" charset="0"/>
            </a:endParaRPr>
          </a:p>
          <a:p>
            <a:pPr fontAlgn="t">
              <a:spcBef>
                <a:spcPts val="0"/>
              </a:spcBef>
              <a:buFont typeface="Wingdings" panose="05000000000000000000" pitchFamily="2" charset="2"/>
              <a:buChar char="ü"/>
            </a:pPr>
            <a:r>
              <a:rPr lang="en-US" sz="1600" b="1" dirty="0">
                <a:solidFill>
                  <a:schemeClr val="tx2"/>
                </a:solidFill>
                <a:latin typeface="Verdana" panose="020B0604030504040204" pitchFamily="34" charset="0"/>
              </a:rPr>
              <a:t>Open positions</a:t>
            </a:r>
          </a:p>
        </p:txBody>
      </p:sp>
      <p:pic>
        <p:nvPicPr>
          <p:cNvPr id="5" name="Immagine 4">
            <a:extLst>
              <a:ext uri="{FF2B5EF4-FFF2-40B4-BE49-F238E27FC236}">
                <a16:creationId xmlns:a16="http://schemas.microsoft.com/office/drawing/2014/main" id="{FC7A4CEE-64D7-460D-9AD3-AB0883E1BE9E}"/>
              </a:ext>
            </a:extLst>
          </p:cNvPr>
          <p:cNvPicPr>
            <a:picLocks noChangeAspect="1"/>
          </p:cNvPicPr>
          <p:nvPr/>
        </p:nvPicPr>
        <p:blipFill>
          <a:blip r:embed="rId5"/>
          <a:stretch>
            <a:fillRect/>
          </a:stretch>
        </p:blipFill>
        <p:spPr>
          <a:xfrm>
            <a:off x="0" y="2248922"/>
            <a:ext cx="9144000" cy="2714720"/>
          </a:xfrm>
          <a:prstGeom prst="rect">
            <a:avLst/>
          </a:prstGeom>
        </p:spPr>
      </p:pic>
    </p:spTree>
    <p:extLst>
      <p:ext uri="{BB962C8B-B14F-4D97-AF65-F5344CB8AC3E}">
        <p14:creationId xmlns:p14="http://schemas.microsoft.com/office/powerpoint/2010/main" val="1876359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6"/>
          </p:nvPr>
        </p:nvSpPr>
        <p:spPr/>
        <p:txBody>
          <a:bodyPr/>
          <a:lstStyle/>
          <a:p>
            <a:pPr>
              <a:defRPr/>
            </a:pPr>
            <a:fld id="{E50B30B4-8BA1-E748-9630-47607DB342DA}"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D788A271-CA8C-6248-994B-30B5CA32ECA7}" type="slidenum">
              <a:rPr lang="en-US"/>
              <a:pPr>
                <a:defRPr/>
              </a:pPr>
              <a:t>32</a:t>
            </a:fld>
            <a:endParaRPr lang="en-US" dirty="0"/>
          </a:p>
        </p:txBody>
      </p:sp>
      <p:pic>
        <p:nvPicPr>
          <p:cNvPr id="6" name="Immagine 2">
            <a:extLst>
              <a:ext uri="{FF2B5EF4-FFF2-40B4-BE49-F238E27FC236}">
                <a16:creationId xmlns:a16="http://schemas.microsoft.com/office/drawing/2014/main" id="{00222D43-8D68-41D8-81EF-CFEFF0088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a:extLst>
              <a:ext uri="{FF2B5EF4-FFF2-40B4-BE49-F238E27FC236}">
                <a16:creationId xmlns:a16="http://schemas.microsoft.com/office/drawing/2014/main" id="{58D3501B-AE3D-420C-BBD7-D6A676A52F91}"/>
              </a:ext>
            </a:extLst>
          </p:cNvPr>
          <p:cNvPicPr>
            <a:picLocks noChangeAspect="1"/>
          </p:cNvPicPr>
          <p:nvPr/>
        </p:nvPicPr>
        <p:blipFill>
          <a:blip r:embed="rId4"/>
          <a:stretch>
            <a:fillRect/>
          </a:stretch>
        </p:blipFill>
        <p:spPr>
          <a:xfrm>
            <a:off x="56797" y="6073889"/>
            <a:ext cx="1554869" cy="761886"/>
          </a:xfrm>
          <a:prstGeom prst="rect">
            <a:avLst/>
          </a:prstGeom>
        </p:spPr>
      </p:pic>
      <p:sp>
        <p:nvSpPr>
          <p:cNvPr id="10" name="CasellaDiTesto 9">
            <a:extLst>
              <a:ext uri="{FF2B5EF4-FFF2-40B4-BE49-F238E27FC236}">
                <a16:creationId xmlns:a16="http://schemas.microsoft.com/office/drawing/2014/main" id="{87E70EE9-0814-459D-B42F-75F17578BD0E}"/>
              </a:ext>
            </a:extLst>
          </p:cNvPr>
          <p:cNvSpPr txBox="1"/>
          <p:nvPr/>
        </p:nvSpPr>
        <p:spPr>
          <a:xfrm>
            <a:off x="135468" y="4234809"/>
            <a:ext cx="4631264" cy="861774"/>
          </a:xfrm>
          <a:prstGeom prst="rect">
            <a:avLst/>
          </a:prstGeom>
          <a:noFill/>
          <a:ln w="25400">
            <a:solidFill>
              <a:schemeClr val="accent1"/>
            </a:solidFill>
          </a:ln>
        </p:spPr>
        <p:txBody>
          <a:bodyPr wrap="square" rtlCol="0">
            <a:spAutoFit/>
          </a:bodyPr>
          <a:lstStyle/>
          <a:p>
            <a:r>
              <a:rPr lang="it-IT" b="1" dirty="0"/>
              <a:t>Calogero Oddo</a:t>
            </a:r>
          </a:p>
          <a:p>
            <a:r>
              <a:rPr lang="it-IT" dirty="0"/>
              <a:t>calogero.oddo@santannapisa.it</a:t>
            </a:r>
          </a:p>
          <a:p>
            <a:r>
              <a:rPr lang="it-IT" sz="1400" i="1" dirty="0"/>
              <a:t>Scuola Superiore Sant’Anna</a:t>
            </a:r>
          </a:p>
        </p:txBody>
      </p:sp>
      <p:sp>
        <p:nvSpPr>
          <p:cNvPr id="13" name="CasellaDiTesto 12">
            <a:extLst>
              <a:ext uri="{FF2B5EF4-FFF2-40B4-BE49-F238E27FC236}">
                <a16:creationId xmlns:a16="http://schemas.microsoft.com/office/drawing/2014/main" id="{F75925D4-C4D4-47CD-B9CB-0953560DCF84}"/>
              </a:ext>
            </a:extLst>
          </p:cNvPr>
          <p:cNvSpPr txBox="1"/>
          <p:nvPr/>
        </p:nvSpPr>
        <p:spPr>
          <a:xfrm>
            <a:off x="4855976" y="4234809"/>
            <a:ext cx="4114800" cy="861774"/>
          </a:xfrm>
          <a:prstGeom prst="rect">
            <a:avLst/>
          </a:prstGeom>
          <a:noFill/>
          <a:ln w="25400">
            <a:solidFill>
              <a:schemeClr val="accent1"/>
            </a:solidFill>
          </a:ln>
        </p:spPr>
        <p:txBody>
          <a:bodyPr wrap="square" rtlCol="0">
            <a:spAutoFit/>
          </a:bodyPr>
          <a:lstStyle/>
          <a:p>
            <a:r>
              <a:rPr lang="it-IT" b="1" dirty="0"/>
              <a:t>Danilo Pani</a:t>
            </a:r>
          </a:p>
          <a:p>
            <a:r>
              <a:rPr lang="it-IT" dirty="0"/>
              <a:t>danilo.pani@diee.unica.it </a:t>
            </a:r>
          </a:p>
          <a:p>
            <a:r>
              <a:rPr lang="it-IT" sz="1400" i="1" dirty="0"/>
              <a:t>Università di Cagliari</a:t>
            </a:r>
          </a:p>
        </p:txBody>
      </p:sp>
      <p:sp>
        <p:nvSpPr>
          <p:cNvPr id="15" name="CasellaDiTesto 14">
            <a:extLst>
              <a:ext uri="{FF2B5EF4-FFF2-40B4-BE49-F238E27FC236}">
                <a16:creationId xmlns:a16="http://schemas.microsoft.com/office/drawing/2014/main" id="{A497D6E8-7020-4FD0-AC0D-69F63677827E}"/>
              </a:ext>
            </a:extLst>
          </p:cNvPr>
          <p:cNvSpPr txBox="1"/>
          <p:nvPr/>
        </p:nvSpPr>
        <p:spPr>
          <a:xfrm>
            <a:off x="135468" y="2984051"/>
            <a:ext cx="4631264" cy="861774"/>
          </a:xfrm>
          <a:prstGeom prst="rect">
            <a:avLst/>
          </a:prstGeom>
          <a:noFill/>
          <a:ln w="25400">
            <a:solidFill>
              <a:schemeClr val="accent1"/>
            </a:solidFill>
          </a:ln>
        </p:spPr>
        <p:txBody>
          <a:bodyPr wrap="square" rtlCol="0">
            <a:spAutoFit/>
          </a:bodyPr>
          <a:lstStyle/>
          <a:p>
            <a:r>
              <a:rPr lang="it-IT" b="1" dirty="0"/>
              <a:t>Paola </a:t>
            </a:r>
            <a:r>
              <a:rPr lang="it-IT" b="1" dirty="0" err="1"/>
              <a:t>Saccomandi</a:t>
            </a:r>
            <a:endParaRPr lang="it-IT" b="1" dirty="0"/>
          </a:p>
          <a:p>
            <a:r>
              <a:rPr lang="it-IT" dirty="0"/>
              <a:t>paola.saccomandi@polimi.it</a:t>
            </a:r>
          </a:p>
          <a:p>
            <a:r>
              <a:rPr lang="it-IT" sz="1400" i="1" dirty="0"/>
              <a:t>Politecnico di Milano</a:t>
            </a:r>
          </a:p>
        </p:txBody>
      </p:sp>
      <p:sp>
        <p:nvSpPr>
          <p:cNvPr id="16" name="CasellaDiTesto 15">
            <a:extLst>
              <a:ext uri="{FF2B5EF4-FFF2-40B4-BE49-F238E27FC236}">
                <a16:creationId xmlns:a16="http://schemas.microsoft.com/office/drawing/2014/main" id="{A4F8EE89-C02F-4FAC-A9FC-80145E1A226C}"/>
              </a:ext>
            </a:extLst>
          </p:cNvPr>
          <p:cNvSpPr txBox="1"/>
          <p:nvPr/>
        </p:nvSpPr>
        <p:spPr>
          <a:xfrm>
            <a:off x="4855976" y="2984051"/>
            <a:ext cx="4114800" cy="861774"/>
          </a:xfrm>
          <a:prstGeom prst="rect">
            <a:avLst/>
          </a:prstGeom>
          <a:noFill/>
          <a:ln w="25400">
            <a:solidFill>
              <a:schemeClr val="accent1"/>
            </a:solidFill>
          </a:ln>
        </p:spPr>
        <p:txBody>
          <a:bodyPr wrap="square" rtlCol="0">
            <a:spAutoFit/>
          </a:bodyPr>
          <a:lstStyle/>
          <a:p>
            <a:r>
              <a:rPr lang="it-IT" b="1" dirty="0"/>
              <a:t>Emiliano Schena</a:t>
            </a:r>
          </a:p>
          <a:p>
            <a:r>
              <a:rPr lang="it-IT" dirty="0"/>
              <a:t>e.schena@unicampus.it</a:t>
            </a:r>
            <a:endParaRPr lang="it-IT" b="1" dirty="0"/>
          </a:p>
          <a:p>
            <a:r>
              <a:rPr lang="it-IT" sz="1400" i="1" dirty="0"/>
              <a:t>Università Campus </a:t>
            </a:r>
            <a:r>
              <a:rPr lang="it-IT" sz="1400" i="1" dirty="0" err="1"/>
              <a:t>Bio</a:t>
            </a:r>
            <a:r>
              <a:rPr lang="it-IT" sz="1400" i="1" dirty="0"/>
              <a:t>-Medico di Roma</a:t>
            </a:r>
          </a:p>
        </p:txBody>
      </p:sp>
      <p:sp>
        <p:nvSpPr>
          <p:cNvPr id="11" name="CasellaDiTesto 10">
            <a:extLst>
              <a:ext uri="{FF2B5EF4-FFF2-40B4-BE49-F238E27FC236}">
                <a16:creationId xmlns:a16="http://schemas.microsoft.com/office/drawing/2014/main" id="{78520208-BEF5-476A-8D06-165CA046BEB6}"/>
              </a:ext>
            </a:extLst>
          </p:cNvPr>
          <p:cNvSpPr txBox="1"/>
          <p:nvPr/>
        </p:nvSpPr>
        <p:spPr>
          <a:xfrm>
            <a:off x="1169174" y="5168252"/>
            <a:ext cx="6805649" cy="461665"/>
          </a:xfrm>
          <a:prstGeom prst="rect">
            <a:avLst/>
          </a:prstGeom>
          <a:noFill/>
          <a:ln w="25400">
            <a:solidFill>
              <a:schemeClr val="accent1"/>
            </a:solidFill>
          </a:ln>
        </p:spPr>
        <p:txBody>
          <a:bodyPr wrap="square" rtlCol="0">
            <a:spAutoFit/>
          </a:bodyPr>
          <a:lstStyle/>
          <a:p>
            <a:pPr algn="ctr"/>
            <a:r>
              <a:rPr lang="it-IT" sz="2400" b="1" dirty="0"/>
              <a:t>http://sites.ieee.org/italy-sensors/</a:t>
            </a:r>
          </a:p>
        </p:txBody>
      </p:sp>
    </p:spTree>
    <p:extLst>
      <p:ext uri="{BB962C8B-B14F-4D97-AF65-F5344CB8AC3E}">
        <p14:creationId xmlns:p14="http://schemas.microsoft.com/office/powerpoint/2010/main" val="3266187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4"/>
          </p:nvPr>
        </p:nvSpPr>
        <p:spPr/>
        <p:txBody>
          <a:bodyPr/>
          <a:lstStyle/>
          <a:p>
            <a:pPr>
              <a:defRPr/>
            </a:pPr>
            <a:fld id="{5BB9E4D3-F80A-BB4B-8FD5-37E8CBED91A1}" type="datetime1">
              <a:rPr lang="en-US"/>
              <a:pPr>
                <a:defRPr/>
              </a:pPr>
              <a:t>7/26/2018</a:t>
            </a:fld>
            <a:endParaRPr lang="en-US" dirty="0"/>
          </a:p>
        </p:txBody>
      </p:sp>
      <p:sp>
        <p:nvSpPr>
          <p:cNvPr id="3" name="Slide Number Placeholder 2"/>
          <p:cNvSpPr>
            <a:spLocks noGrp="1"/>
          </p:cNvSpPr>
          <p:nvPr>
            <p:ph type="sldNum" sz="quarter" idx="15"/>
          </p:nvPr>
        </p:nvSpPr>
        <p:spPr/>
        <p:txBody>
          <a:bodyPr/>
          <a:lstStyle/>
          <a:p>
            <a:pPr>
              <a:defRPr/>
            </a:pPr>
            <a:fld id="{C4B818F6-E4CF-F44F-9546-9E645745843E}" type="slidenum">
              <a:rPr lang="en-US"/>
              <a:pPr>
                <a:defRPr/>
              </a:pPr>
              <a:t>33</a:t>
            </a:fld>
            <a:endParaRPr lang="en-US" dirty="0"/>
          </a:p>
        </p:txBody>
      </p:sp>
      <p:sp>
        <p:nvSpPr>
          <p:cNvPr id="4" name="Title 3"/>
          <p:cNvSpPr>
            <a:spLocks noGrp="1"/>
          </p:cNvSpPr>
          <p:nvPr>
            <p:ph type="ctrTitle"/>
          </p:nvPr>
        </p:nvSpPr>
        <p:spPr>
          <a:xfrm>
            <a:off x="1" y="2989189"/>
            <a:ext cx="9144000" cy="765175"/>
          </a:xfrm>
        </p:spPr>
        <p:txBody>
          <a:bodyPr rtlCol="0">
            <a:noAutofit/>
          </a:bodyPr>
          <a:lstStyle/>
          <a:p>
            <a:pPr algn="ctr" fontAlgn="auto">
              <a:spcAft>
                <a:spcPts val="0"/>
              </a:spcAft>
              <a:defRPr/>
            </a:pPr>
            <a:r>
              <a:rPr lang="en-US" sz="1800" dirty="0">
                <a:ea typeface="+mj-ea"/>
                <a:cs typeface="+mj-cs"/>
              </a:rPr>
              <a:t>Italy Chapter of the IEEE Sensors Council: objectives and opportunities for students and a case study on the combined use of force, ultrasound and vision sensors for anatomopathological analyses in the IMEROS project</a:t>
            </a:r>
          </a:p>
        </p:txBody>
      </p:sp>
      <p:sp>
        <p:nvSpPr>
          <p:cNvPr id="10244" name="Subtitle 4"/>
          <p:cNvSpPr>
            <a:spLocks noGrp="1"/>
          </p:cNvSpPr>
          <p:nvPr>
            <p:ph type="subTitle" idx="1"/>
          </p:nvPr>
        </p:nvSpPr>
        <p:spPr>
          <a:xfrm>
            <a:off x="361631" y="3948493"/>
            <a:ext cx="5328000" cy="432470"/>
          </a:xfrm>
        </p:spPr>
        <p:txBody>
          <a:bodyPr/>
          <a:lstStyle/>
          <a:p>
            <a:r>
              <a:rPr lang="en-US" dirty="0">
                <a:latin typeface="Verdana" charset="0"/>
                <a:cs typeface="Verdana" charset="0"/>
              </a:rPr>
              <a:t>Calogero Maria Oddo</a:t>
            </a:r>
          </a:p>
          <a:p>
            <a:r>
              <a:rPr lang="en-US" dirty="0">
                <a:latin typeface="Verdana" charset="0"/>
                <a:cs typeface="Verdana" charset="0"/>
              </a:rPr>
              <a:t>calogero.oddo@santannapisa.it</a:t>
            </a:r>
          </a:p>
        </p:txBody>
      </p:sp>
      <p:sp>
        <p:nvSpPr>
          <p:cNvPr id="10245" name="Text Placeholder 5"/>
          <p:cNvSpPr>
            <a:spLocks noGrp="1"/>
          </p:cNvSpPr>
          <p:nvPr>
            <p:ph type="body" sz="quarter" idx="13"/>
          </p:nvPr>
        </p:nvSpPr>
        <p:spPr>
          <a:xfrm>
            <a:off x="542290" y="5422113"/>
            <a:ext cx="7916862" cy="377825"/>
          </a:xfrm>
        </p:spPr>
        <p:txBody>
          <a:bodyPr/>
          <a:lstStyle/>
          <a:p>
            <a:pPr algn="ctr"/>
            <a:r>
              <a:rPr lang="en-US" dirty="0" err="1">
                <a:latin typeface="Verdana" charset="0"/>
              </a:rPr>
              <a:t>Bressanone</a:t>
            </a:r>
            <a:r>
              <a:rPr lang="en-US" dirty="0">
                <a:latin typeface="Verdana" charset="0"/>
              </a:rPr>
              <a:t>, July 26, 2018</a:t>
            </a:r>
          </a:p>
        </p:txBody>
      </p:sp>
      <p:pic>
        <p:nvPicPr>
          <p:cNvPr id="7" name="Immagine 2">
            <a:extLst>
              <a:ext uri="{FF2B5EF4-FFF2-40B4-BE49-F238E27FC236}">
                <a16:creationId xmlns:a16="http://schemas.microsoft.com/office/drawing/2014/main" id="{47B1835D-82E7-4EF7-8F3E-3FF8AA2EE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18" y="6074865"/>
            <a:ext cx="2752259" cy="76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98F5813D-E093-4F9C-9D00-3359E7175BB4}"/>
              </a:ext>
            </a:extLst>
          </p:cNvPr>
          <p:cNvPicPr>
            <a:picLocks noChangeAspect="1"/>
          </p:cNvPicPr>
          <p:nvPr/>
        </p:nvPicPr>
        <p:blipFill>
          <a:blip r:embed="rId3"/>
          <a:stretch>
            <a:fillRect/>
          </a:stretch>
        </p:blipFill>
        <p:spPr>
          <a:xfrm>
            <a:off x="56797" y="6073889"/>
            <a:ext cx="1554869" cy="761886"/>
          </a:xfrm>
          <a:prstGeom prst="rect">
            <a:avLst/>
          </a:prstGeom>
        </p:spPr>
      </p:pic>
    </p:spTree>
    <p:extLst>
      <p:ext uri="{BB962C8B-B14F-4D97-AF65-F5344CB8AC3E}">
        <p14:creationId xmlns:p14="http://schemas.microsoft.com/office/powerpoint/2010/main" val="4067723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85800" y="609600"/>
            <a:ext cx="8285163" cy="1143000"/>
          </a:xfrm>
        </p:spPr>
        <p:txBody>
          <a:bodyPr/>
          <a:lstStyle/>
          <a:p>
            <a:pPr eaLnBrk="1" hangingPunct="1"/>
            <a:r>
              <a:rPr lang="en-US" altLang="en-US">
                <a:solidFill>
                  <a:srgbClr val="005582"/>
                </a:solidFill>
              </a:rPr>
              <a:t>For more than 125 years…</a:t>
            </a:r>
          </a:p>
        </p:txBody>
      </p:sp>
      <p:sp>
        <p:nvSpPr>
          <p:cNvPr id="3" name="Content Placeholder 2"/>
          <p:cNvSpPr>
            <a:spLocks noGrp="1"/>
          </p:cNvSpPr>
          <p:nvPr>
            <p:ph idx="1"/>
          </p:nvPr>
        </p:nvSpPr>
        <p:spPr>
          <a:xfrm>
            <a:off x="685800" y="1657350"/>
            <a:ext cx="7662863" cy="1182688"/>
          </a:xfrm>
        </p:spPr>
        <p:txBody>
          <a:bodyPr/>
          <a:lstStyle/>
          <a:p>
            <a:pPr marL="0" indent="0" eaLnBrk="1" hangingPunct="1">
              <a:buFontTx/>
              <a:buNone/>
            </a:pPr>
            <a:r>
              <a:rPr lang="en-US" altLang="en-US"/>
              <a:t>IEEE has been the trusted source for researchers in academia, corporations, and government</a:t>
            </a:r>
          </a:p>
          <a:p>
            <a:pPr marL="0" indent="0" eaLnBrk="1" hangingPunct="1"/>
            <a:endParaRPr lang="en-US" altLang="en-US"/>
          </a:p>
        </p:txBody>
      </p:sp>
      <p:grpSp>
        <p:nvGrpSpPr>
          <p:cNvPr id="4" name="Group 38"/>
          <p:cNvGrpSpPr>
            <a:grpSpLocks/>
          </p:cNvGrpSpPr>
          <p:nvPr/>
        </p:nvGrpSpPr>
        <p:grpSpPr bwMode="auto">
          <a:xfrm>
            <a:off x="735013" y="3082925"/>
            <a:ext cx="7888287" cy="2525713"/>
            <a:chOff x="734367" y="3082156"/>
            <a:chExt cx="7888879" cy="2526545"/>
          </a:xfrm>
        </p:grpSpPr>
        <p:sp>
          <p:nvSpPr>
            <p:cNvPr id="36870" name="Rounded Rectangle 8"/>
            <p:cNvSpPr>
              <a:spLocks noChangeArrowheads="1"/>
            </p:cNvSpPr>
            <p:nvPr/>
          </p:nvSpPr>
          <p:spPr bwMode="auto">
            <a:xfrm>
              <a:off x="734367" y="3343275"/>
              <a:ext cx="6481334" cy="2028252"/>
            </a:xfrm>
            <a:prstGeom prst="roundRect">
              <a:avLst>
                <a:gd name="adj" fmla="val 16667"/>
              </a:avLst>
            </a:prstGeom>
            <a:solidFill>
              <a:srgbClr val="E37222">
                <a:alpha val="14902"/>
              </a:srgbClr>
            </a:solidFill>
            <a:ln>
              <a:noFill/>
            </a:ln>
            <a:extLst>
              <a:ext uri="{91240B29-F687-4F45-9708-019B960494DF}">
                <a14:hiddenLine xmlns:a14="http://schemas.microsoft.com/office/drawing/2010/main" w="38100">
                  <a:solidFill>
                    <a:srgbClr val="000000"/>
                  </a:solidFill>
                  <a:round/>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0" name="Picture 9" descr="Nobel_medal.jp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7344" y="3082156"/>
              <a:ext cx="2525902" cy="2526545"/>
            </a:xfrm>
            <a:prstGeom prst="rect">
              <a:avLst/>
            </a:prstGeom>
            <a:noFill/>
            <a:ln>
              <a:noFill/>
            </a:ln>
            <a:effectLst>
              <a:outerShdw blurRad="50800" dist="38100" dir="2700000" algn="br"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Rectangle 10"/>
            <p:cNvSpPr>
              <a:spLocks noChangeArrowheads="1"/>
            </p:cNvSpPr>
            <p:nvPr/>
          </p:nvSpPr>
          <p:spPr bwMode="auto">
            <a:xfrm>
              <a:off x="1229585" y="3744187"/>
              <a:ext cx="493960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DC5D26"/>
                  </a:solidFill>
                  <a:effectLst/>
                  <a:uLnTx/>
                  <a:uFillTx/>
                  <a:latin typeface="Arial" panose="020B0604020202020204" pitchFamily="34" charset="0"/>
                  <a:ea typeface="MS PGothic" panose="020B0600070205080204" pitchFamily="34" charset="-128"/>
                  <a:cs typeface="+mn-cs"/>
                </a:rPr>
                <a:t>Past and present IEEE Members include </a:t>
              </a:r>
              <a:r>
                <a:rPr kumimoji="0" lang="en-US" altLang="en-US" sz="2400" b="1" i="0" u="none" strike="noStrike" kern="1200" cap="none" spc="0" normalizeH="0" baseline="0" noProof="0">
                  <a:ln>
                    <a:noFill/>
                  </a:ln>
                  <a:solidFill>
                    <a:srgbClr val="DC5D26"/>
                  </a:solidFill>
                  <a:effectLst/>
                  <a:uLnTx/>
                  <a:uFillTx/>
                  <a:latin typeface="Arial" panose="020B0604020202020204" pitchFamily="34" charset="0"/>
                  <a:ea typeface="MS PGothic" panose="020B0600070205080204" pitchFamily="34" charset="-128"/>
                  <a:cs typeface="+mn-cs"/>
                </a:rPr>
                <a:t>nearly two dozen </a:t>
              </a:r>
              <a:r>
                <a:rPr kumimoji="0" lang="en-US" altLang="en-US" sz="2400" b="0" i="0" u="none" strike="noStrike" kern="1200" cap="none" spc="0" normalizeH="0" baseline="0" noProof="0">
                  <a:ln>
                    <a:noFill/>
                  </a:ln>
                  <a:solidFill>
                    <a:srgbClr val="DC5D26"/>
                  </a:solidFill>
                  <a:effectLst/>
                  <a:uLnTx/>
                  <a:uFillTx/>
                  <a:latin typeface="Arial" panose="020B0604020202020204" pitchFamily="34" charset="0"/>
                  <a:ea typeface="MS PGothic" panose="020B0600070205080204" pitchFamily="34" charset="-128"/>
                  <a:cs typeface="+mn-cs"/>
                </a:rPr>
                <a:t>Nobel Prize-winning innovators</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639763"/>
            <a:ext cx="8458200" cy="1143000"/>
          </a:xfrm>
        </p:spPr>
        <p:txBody>
          <a:bodyPr/>
          <a:lstStyle/>
          <a:p>
            <a:r>
              <a:rPr lang="en-US" altLang="en-US"/>
              <a:t>A milestone directly related </a:t>
            </a:r>
            <a:br>
              <a:rPr lang="en-US" altLang="en-US"/>
            </a:br>
            <a:r>
              <a:rPr lang="en-US" altLang="en-US"/>
              <a:t>to the credibility of content</a:t>
            </a:r>
          </a:p>
        </p:txBody>
      </p:sp>
      <p:pic>
        <p:nvPicPr>
          <p:cNvPr id="45060" name="Picture 18" descr="shutterstock_5739883_updated19Aug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586038"/>
            <a:ext cx="5481637"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720725" y="2220913"/>
            <a:ext cx="4149725" cy="1458912"/>
            <a:chOff x="720725" y="2220913"/>
            <a:chExt cx="4149725" cy="1458912"/>
          </a:xfrm>
        </p:grpSpPr>
        <p:sp>
          <p:nvSpPr>
            <p:cNvPr id="45066" name="Rounded Rectangle 16"/>
            <p:cNvSpPr>
              <a:spLocks noChangeArrowheads="1"/>
            </p:cNvSpPr>
            <p:nvPr/>
          </p:nvSpPr>
          <p:spPr bwMode="auto">
            <a:xfrm>
              <a:off x="722313" y="2220913"/>
              <a:ext cx="4138612" cy="1458912"/>
            </a:xfrm>
            <a:prstGeom prst="roundRect">
              <a:avLst>
                <a:gd name="adj" fmla="val 16667"/>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21" name="Rectangle 17"/>
            <p:cNvSpPr>
              <a:spLocks noChangeArrowheads="1"/>
            </p:cNvSpPr>
            <p:nvPr/>
          </p:nvSpPr>
          <p:spPr bwMode="auto">
            <a:xfrm>
              <a:off x="720725" y="2530475"/>
              <a:ext cx="4149725" cy="830263"/>
            </a:xfrm>
            <a:prstGeom prst="rect">
              <a:avLst/>
            </a:prstGeom>
            <a:noFill/>
            <a:ln w="9525">
              <a:noFill/>
              <a:miter lim="800000"/>
              <a:headEnd/>
              <a:tailEnd/>
            </a:ln>
          </p:spPr>
          <p:txBody>
            <a:bodyPr>
              <a:spAutoFit/>
            </a:bodyPr>
            <a:lstStyle/>
            <a:p>
              <a:pPr algn="ctr">
                <a:defRPr/>
              </a:pPr>
              <a:r>
                <a:rPr lang="en-US" dirty="0">
                  <a:solidFill>
                    <a:schemeClr val="bg1"/>
                  </a:solidFill>
                  <a:latin typeface="+mn-lt"/>
                  <a:ea typeface="ＭＳ Ｐゴシック" charset="-128"/>
                  <a:cs typeface="ＭＳ Ｐゴシック" charset="-128"/>
                </a:rPr>
                <a:t>IEEE </a:t>
              </a:r>
              <a:r>
                <a:rPr lang="en-US" i="1" dirty="0" err="1">
                  <a:solidFill>
                    <a:schemeClr val="bg1"/>
                  </a:solidFill>
                  <a:latin typeface="+mn-lt"/>
                  <a:ea typeface="ＭＳ Ｐゴシック" charset="-128"/>
                  <a:cs typeface="ＭＳ Ｐゴシック" charset="-128"/>
                </a:rPr>
                <a:t>Xplore</a:t>
              </a:r>
              <a:r>
                <a:rPr lang="en-US" i="1" dirty="0">
                  <a:solidFill>
                    <a:schemeClr val="bg1"/>
                  </a:solidFill>
                  <a:latin typeface="+mn-lt"/>
                  <a:ea typeface="ＭＳ Ｐゴシック" charset="-128"/>
                  <a:cs typeface="ＭＳ Ｐゴシック" charset="-128"/>
                </a:rPr>
                <a:t> </a:t>
              </a:r>
              <a:r>
                <a:rPr lang="en-US" dirty="0">
                  <a:solidFill>
                    <a:schemeClr val="bg1"/>
                  </a:solidFill>
                  <a:latin typeface="+mn-lt"/>
                  <a:ea typeface="ＭＳ Ｐゴシック" charset="-128"/>
                  <a:cs typeface="ＭＳ Ｐゴシック" charset="-128"/>
                </a:rPr>
                <a:t>surpassed</a:t>
              </a:r>
            </a:p>
            <a:p>
              <a:pPr algn="ctr">
                <a:defRPr/>
              </a:pPr>
              <a:r>
                <a:rPr lang="en-US" dirty="0">
                  <a:solidFill>
                    <a:schemeClr val="bg1"/>
                  </a:solidFill>
                  <a:latin typeface="+mn-lt"/>
                  <a:ea typeface="ＭＳ Ｐゴシック" charset="-128"/>
                  <a:cs typeface="ＭＳ Ｐゴシック" charset="-128"/>
                </a:rPr>
                <a:t>3 million documents</a:t>
              </a:r>
            </a:p>
          </p:txBody>
        </p:sp>
      </p:grpSp>
      <p:grpSp>
        <p:nvGrpSpPr>
          <p:cNvPr id="3" name="Group 10"/>
          <p:cNvGrpSpPr>
            <a:grpSpLocks/>
          </p:cNvGrpSpPr>
          <p:nvPr/>
        </p:nvGrpSpPr>
        <p:grpSpPr bwMode="auto">
          <a:xfrm>
            <a:off x="846138" y="3463925"/>
            <a:ext cx="3494087" cy="1397000"/>
            <a:chOff x="846138" y="3463925"/>
            <a:chExt cx="3494087" cy="1397000"/>
          </a:xfrm>
        </p:grpSpPr>
        <p:sp>
          <p:nvSpPr>
            <p:cNvPr id="24" name="Isosceles Triangle 23"/>
            <p:cNvSpPr/>
            <p:nvPr/>
          </p:nvSpPr>
          <p:spPr>
            <a:xfrm rot="10800000" flipH="1" flipV="1">
              <a:off x="1341438" y="3463925"/>
              <a:ext cx="633412" cy="342900"/>
            </a:xfrm>
            <a:prstGeom prst="triangle">
              <a:avLst/>
            </a:prstGeom>
            <a:solidFill>
              <a:schemeClr val="accent2"/>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45064" name="Rounded Rectangle 24"/>
            <p:cNvSpPr>
              <a:spLocks noChangeArrowheads="1"/>
            </p:cNvSpPr>
            <p:nvPr/>
          </p:nvSpPr>
          <p:spPr bwMode="auto">
            <a:xfrm>
              <a:off x="846138" y="3800475"/>
              <a:ext cx="3494087" cy="1060450"/>
            </a:xfrm>
            <a:prstGeom prst="roundRect">
              <a:avLst>
                <a:gd name="adj" fmla="val 16667"/>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US" altLang="en-US"/>
            </a:p>
          </p:txBody>
        </p:sp>
        <p:sp>
          <p:nvSpPr>
            <p:cNvPr id="45065" name="Rectangle 25"/>
            <p:cNvSpPr>
              <a:spLocks noChangeArrowheads="1"/>
            </p:cNvSpPr>
            <p:nvPr/>
          </p:nvSpPr>
          <p:spPr bwMode="auto">
            <a:xfrm>
              <a:off x="884238" y="3933825"/>
              <a:ext cx="3395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a:solidFill>
                    <a:schemeClr val="bg1"/>
                  </a:solidFill>
                </a:rPr>
                <a:t>Authors add more than</a:t>
              </a:r>
            </a:p>
            <a:p>
              <a:pPr algn="ctr"/>
              <a:r>
                <a:rPr lang="en-US" altLang="en-US">
                  <a:solidFill>
                    <a:schemeClr val="bg1"/>
                  </a:solidFill>
                </a:rPr>
                <a:t>1,000 articles daily</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66889" y="322968"/>
            <a:ext cx="8381999" cy="1030112"/>
          </a:xfrm>
        </p:spPr>
        <p:txBody>
          <a:bodyPr/>
          <a:lstStyle/>
          <a:p>
            <a:pPr eaLnBrk="1" hangingPunct="1"/>
            <a:r>
              <a:rPr lang="en-GB" altLang="en-US" dirty="0">
                <a:ea typeface="ＭＳ Ｐゴシック" pitchFamily="34" charset="-128"/>
              </a:rPr>
              <a:t>IEEE </a:t>
            </a:r>
            <a:r>
              <a:rPr lang="en-GB" altLang="en-US" i="1" dirty="0">
                <a:ea typeface="ＭＳ Ｐゴシック" pitchFamily="34" charset="-128"/>
              </a:rPr>
              <a:t>Society / Technical Council </a:t>
            </a:r>
            <a:br>
              <a:rPr lang="en-GB" altLang="en-US" dirty="0">
                <a:ea typeface="ＭＳ Ｐゴシック" pitchFamily="34" charset="-128"/>
              </a:rPr>
            </a:br>
            <a:r>
              <a:rPr lang="en-GB" altLang="en-US" dirty="0">
                <a:ea typeface="ＭＳ Ｐゴシック" pitchFamily="34" charset="-128"/>
              </a:rPr>
              <a:t>Worldwide Membership</a:t>
            </a:r>
            <a:br>
              <a:rPr lang="en-GB" altLang="en-US" dirty="0">
                <a:ea typeface="ＭＳ Ｐゴシック" pitchFamily="34" charset="-128"/>
              </a:rPr>
            </a:br>
            <a:r>
              <a:rPr lang="en-GB" altLang="en-US" dirty="0">
                <a:ea typeface="ＭＳ Ｐゴシック" pitchFamily="34" charset="-128"/>
              </a:rPr>
              <a:t> </a:t>
            </a:r>
          </a:p>
        </p:txBody>
      </p:sp>
      <p:graphicFrame>
        <p:nvGraphicFramePr>
          <p:cNvPr id="3" name="Chart 1"/>
          <p:cNvGraphicFramePr>
            <a:graphicFrameLocks/>
          </p:cNvGraphicFramePr>
          <p:nvPr>
            <p:extLst/>
          </p:nvPr>
        </p:nvGraphicFramePr>
        <p:xfrm>
          <a:off x="-400051" y="1362605"/>
          <a:ext cx="5105401"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41989" name="TextBox 2"/>
          <p:cNvSpPr txBox="1">
            <a:spLocks noChangeArrowheads="1"/>
          </p:cNvSpPr>
          <p:nvPr/>
        </p:nvSpPr>
        <p:spPr bwMode="auto">
          <a:xfrm>
            <a:off x="2457450" y="3883820"/>
            <a:ext cx="137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Regions 1-6, 47%</a:t>
            </a:r>
          </a:p>
        </p:txBody>
      </p:sp>
      <p:sp>
        <p:nvSpPr>
          <p:cNvPr id="41990" name="TextBox 9"/>
          <p:cNvSpPr txBox="1">
            <a:spLocks noChangeArrowheads="1"/>
          </p:cNvSpPr>
          <p:nvPr/>
        </p:nvSpPr>
        <p:spPr bwMode="auto">
          <a:xfrm>
            <a:off x="2155825" y="5553605"/>
            <a:ext cx="1295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7, 4%</a:t>
            </a:r>
          </a:p>
        </p:txBody>
      </p:sp>
      <p:sp>
        <p:nvSpPr>
          <p:cNvPr id="41991" name="TextBox 10"/>
          <p:cNvSpPr txBox="1">
            <a:spLocks noChangeArrowheads="1"/>
          </p:cNvSpPr>
          <p:nvPr/>
        </p:nvSpPr>
        <p:spPr bwMode="auto">
          <a:xfrm>
            <a:off x="784225" y="4438651"/>
            <a:ext cx="1150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8, 18%</a:t>
            </a:r>
          </a:p>
        </p:txBody>
      </p:sp>
      <p:sp>
        <p:nvSpPr>
          <p:cNvPr id="41992" name="TextBox 11"/>
          <p:cNvSpPr txBox="1">
            <a:spLocks noChangeArrowheads="1"/>
          </p:cNvSpPr>
          <p:nvPr/>
        </p:nvSpPr>
        <p:spPr bwMode="auto">
          <a:xfrm>
            <a:off x="685800" y="3086101"/>
            <a:ext cx="1409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10,  26%</a:t>
            </a:r>
          </a:p>
        </p:txBody>
      </p:sp>
      <p:sp>
        <p:nvSpPr>
          <p:cNvPr id="41993" name="TextBox 12"/>
          <p:cNvSpPr txBox="1">
            <a:spLocks noChangeArrowheads="1"/>
          </p:cNvSpPr>
          <p:nvPr/>
        </p:nvSpPr>
        <p:spPr bwMode="auto">
          <a:xfrm>
            <a:off x="11906" y="3883820"/>
            <a:ext cx="1347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9, 5%</a:t>
            </a:r>
          </a:p>
        </p:txBody>
      </p:sp>
      <p:graphicFrame>
        <p:nvGraphicFramePr>
          <p:cNvPr id="4" name="Chart 15"/>
          <p:cNvGraphicFramePr>
            <a:graphicFrameLocks/>
          </p:cNvGraphicFramePr>
          <p:nvPr>
            <p:extLst/>
          </p:nvPr>
        </p:nvGraphicFramePr>
        <p:xfrm>
          <a:off x="3486150" y="1308100"/>
          <a:ext cx="5924550" cy="4245505"/>
        </p:xfrm>
        <a:graphic>
          <a:graphicData uri="http://schemas.openxmlformats.org/drawingml/2006/chart">
            <c:chart xmlns:c="http://schemas.openxmlformats.org/drawingml/2006/chart" xmlns:r="http://schemas.openxmlformats.org/officeDocument/2006/relationships" r:id="rId4"/>
          </a:graphicData>
        </a:graphic>
      </p:graphicFrame>
      <p:sp>
        <p:nvSpPr>
          <p:cNvPr id="41995" name="TextBox 2"/>
          <p:cNvSpPr txBox="1">
            <a:spLocks noChangeArrowheads="1"/>
          </p:cNvSpPr>
          <p:nvPr/>
        </p:nvSpPr>
        <p:spPr bwMode="auto">
          <a:xfrm>
            <a:off x="6477000" y="4891088"/>
            <a:ext cx="1382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t>Region 8, 19%</a:t>
            </a:r>
          </a:p>
        </p:txBody>
      </p:sp>
      <p:sp>
        <p:nvSpPr>
          <p:cNvPr id="41996" name="TextBox 2"/>
          <p:cNvSpPr txBox="1">
            <a:spLocks noChangeArrowheads="1"/>
          </p:cNvSpPr>
          <p:nvPr/>
        </p:nvSpPr>
        <p:spPr bwMode="auto">
          <a:xfrm>
            <a:off x="5389562" y="5570010"/>
            <a:ext cx="12604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Region 9, 7%</a:t>
            </a:r>
          </a:p>
        </p:txBody>
      </p:sp>
      <p:sp>
        <p:nvSpPr>
          <p:cNvPr id="41997" name="TextBox 2"/>
          <p:cNvSpPr txBox="1">
            <a:spLocks noChangeArrowheads="1"/>
          </p:cNvSpPr>
          <p:nvPr/>
        </p:nvSpPr>
        <p:spPr bwMode="auto">
          <a:xfrm>
            <a:off x="7947025" y="4315620"/>
            <a:ext cx="1260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Region 7, 4%</a:t>
            </a:r>
          </a:p>
        </p:txBody>
      </p:sp>
      <p:cxnSp>
        <p:nvCxnSpPr>
          <p:cNvPr id="30" name="Straight Connector 29"/>
          <p:cNvCxnSpPr/>
          <p:nvPr/>
        </p:nvCxnSpPr>
        <p:spPr>
          <a:xfrm flipH="1" flipV="1">
            <a:off x="2381250" y="5350405"/>
            <a:ext cx="76200" cy="254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867400" y="5350405"/>
            <a:ext cx="152400" cy="2635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7992269" y="4183856"/>
            <a:ext cx="369887" cy="1158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2419350" y="5982775"/>
            <a:ext cx="4279900" cy="846386"/>
            <a:chOff x="2501900" y="6060631"/>
            <a:chExt cx="4279900" cy="846386"/>
          </a:xfrm>
        </p:grpSpPr>
        <p:sp>
          <p:nvSpPr>
            <p:cNvPr id="41987" name="TextBox 5"/>
            <p:cNvSpPr txBox="1">
              <a:spLocks noChangeArrowheads="1"/>
            </p:cNvSpPr>
            <p:nvPr/>
          </p:nvSpPr>
          <p:spPr bwMode="auto">
            <a:xfrm>
              <a:off x="2501900" y="6060631"/>
              <a:ext cx="2720975"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Regions 1-6: USA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8: Europe, Africa, Middle East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1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Region 10: Asia &amp; Pacific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6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
          <p:nvSpPr>
            <p:cNvPr id="2" name="Rectangle 1"/>
            <p:cNvSpPr/>
            <p:nvPr/>
          </p:nvSpPr>
          <p:spPr>
            <a:xfrm>
              <a:off x="2501900" y="6060631"/>
              <a:ext cx="4279900" cy="5560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TextBox 4"/>
            <p:cNvSpPr txBox="1"/>
            <p:nvPr/>
          </p:nvSpPr>
          <p:spPr>
            <a:xfrm>
              <a:off x="4953000" y="6068368"/>
              <a:ext cx="1828800" cy="43088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 7: Canada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 9: Latin America</a:t>
              </a:r>
            </a:p>
          </p:txBody>
        </p:sp>
      </p:grpSp>
      <p:sp>
        <p:nvSpPr>
          <p:cNvPr id="8" name="TextBox 7"/>
          <p:cNvSpPr txBox="1"/>
          <p:nvPr/>
        </p:nvSpPr>
        <p:spPr>
          <a:xfrm>
            <a:off x="6226175" y="698494"/>
            <a:ext cx="23368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Verdana"/>
                <a:ea typeface="+mn-ea"/>
                <a:cs typeface="+mn-cs"/>
              </a:rPr>
              <a:t>(As of December 2013)</a:t>
            </a:r>
          </a:p>
        </p:txBody>
      </p:sp>
    </p:spTree>
    <p:extLst>
      <p:ext uri="{BB962C8B-B14F-4D97-AF65-F5344CB8AC3E}">
        <p14:creationId xmlns:p14="http://schemas.microsoft.com/office/powerpoint/2010/main" val="161747570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Societies</a:t>
            </a:r>
            <a:r>
              <a:rPr lang="en-US" dirty="0"/>
              <a:t> and </a:t>
            </a:r>
            <a:r>
              <a:rPr lang="en-US" i="1" dirty="0"/>
              <a:t>Technical Councils</a:t>
            </a:r>
          </a:p>
        </p:txBody>
      </p:sp>
      <p:sp>
        <p:nvSpPr>
          <p:cNvPr id="5" name="Content Placeholder 4"/>
          <p:cNvSpPr>
            <a:spLocks noGrp="1"/>
          </p:cNvSpPr>
          <p:nvPr>
            <p:ph sz="half" idx="11"/>
          </p:nvPr>
        </p:nvSpPr>
        <p:spPr/>
        <p:txBody>
          <a:bodyPr/>
          <a:lstStyle/>
          <a:p>
            <a:r>
              <a:rPr lang="en-US" i="1" dirty="0"/>
              <a:t>Societies</a:t>
            </a:r>
          </a:p>
          <a:p>
            <a:pPr lvl="1"/>
            <a:r>
              <a:rPr lang="en-US" dirty="0"/>
              <a:t>Promote and foster technical communities within a specialized field of interest through conferences, publications, events, educational activities, and services</a:t>
            </a:r>
          </a:p>
          <a:p>
            <a:r>
              <a:rPr lang="en-US" i="1" dirty="0"/>
              <a:t>Technical Councils</a:t>
            </a:r>
          </a:p>
          <a:p>
            <a:pPr lvl="1"/>
            <a:r>
              <a:rPr lang="en-US" dirty="0"/>
              <a:t>Groups of </a:t>
            </a:r>
            <a:r>
              <a:rPr lang="en-US" i="1" dirty="0"/>
              <a:t>Societies</a:t>
            </a:r>
            <a:r>
              <a:rPr lang="en-US" dirty="0"/>
              <a:t> working together in a technical area across technological lines, disseminating knowledge through conferences, publications, events, educational activities, and services</a:t>
            </a:r>
          </a:p>
          <a:p>
            <a:pPr marL="0" indent="0">
              <a:buNone/>
            </a:pPr>
            <a:endParaRPr lang="en-US" dirty="0"/>
          </a:p>
          <a:p>
            <a:endParaRPr lang="en-US" dirty="0"/>
          </a:p>
        </p:txBody>
      </p:sp>
    </p:spTree>
    <p:extLst>
      <p:ext uri="{BB962C8B-B14F-4D97-AF65-F5344CB8AC3E}">
        <p14:creationId xmlns:p14="http://schemas.microsoft.com/office/powerpoint/2010/main" val="378768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sz="3600" i="1" dirty="0">
                <a:latin typeface="Verdana" pitchFamily="34" charset="0"/>
                <a:ea typeface="ＭＳ Ｐゴシック" pitchFamily="34" charset="-128"/>
                <a:cs typeface="Verdana" pitchFamily="34" charset="0"/>
              </a:rPr>
              <a:t>Societies</a:t>
            </a:r>
            <a:endParaRPr lang="en-US" i="1" dirty="0">
              <a:latin typeface="Verdana" pitchFamily="34" charset="0"/>
              <a:ea typeface="ＭＳ Ｐゴシック" pitchFamily="34" charset="-128"/>
              <a:cs typeface="Verdana" pitchFamily="34" charset="0"/>
            </a:endParaRPr>
          </a:p>
        </p:txBody>
      </p:sp>
      <p:sp>
        <p:nvSpPr>
          <p:cNvPr id="3" name="Content Placeholder 2"/>
          <p:cNvSpPr>
            <a:spLocks noGrp="1"/>
          </p:cNvSpPr>
          <p:nvPr>
            <p:ph sz="half" idx="11"/>
          </p:nvPr>
        </p:nvSpPr>
        <p:spPr/>
        <p:txBody>
          <a:bodyPr/>
          <a:lstStyle/>
          <a:p>
            <a:pPr>
              <a:spcBef>
                <a:spcPts val="100"/>
              </a:spcBef>
            </a:pPr>
            <a:r>
              <a:rPr lang="en-US" sz="2000" dirty="0"/>
              <a:t>Aerospace &amp; Electronic Systems</a:t>
            </a:r>
          </a:p>
          <a:p>
            <a:pPr>
              <a:spcBef>
                <a:spcPts val="100"/>
              </a:spcBef>
            </a:pPr>
            <a:r>
              <a:rPr lang="en-US" sz="2000" dirty="0"/>
              <a:t>Antennas &amp; Propagation</a:t>
            </a:r>
          </a:p>
          <a:p>
            <a:pPr>
              <a:spcBef>
                <a:spcPts val="100"/>
              </a:spcBef>
            </a:pPr>
            <a:r>
              <a:rPr lang="en-US" sz="2000" dirty="0"/>
              <a:t>Broadcast Technology</a:t>
            </a:r>
          </a:p>
          <a:p>
            <a:pPr>
              <a:spcBef>
                <a:spcPts val="100"/>
              </a:spcBef>
            </a:pPr>
            <a:r>
              <a:rPr lang="en-US" sz="2000" dirty="0"/>
              <a:t>Circuits &amp; Systems</a:t>
            </a:r>
          </a:p>
          <a:p>
            <a:pPr>
              <a:spcBef>
                <a:spcPts val="100"/>
              </a:spcBef>
            </a:pPr>
            <a:r>
              <a:rPr lang="en-US" sz="2000" dirty="0"/>
              <a:t>Communications</a:t>
            </a:r>
          </a:p>
          <a:p>
            <a:pPr>
              <a:spcBef>
                <a:spcPts val="100"/>
              </a:spcBef>
            </a:pPr>
            <a:r>
              <a:rPr lang="en-US" sz="2000" dirty="0"/>
              <a:t>Components, Packaging, &amp; Manufacturing Technology</a:t>
            </a:r>
          </a:p>
          <a:p>
            <a:pPr>
              <a:spcBef>
                <a:spcPts val="100"/>
              </a:spcBef>
            </a:pPr>
            <a:r>
              <a:rPr lang="en-US" sz="2000" dirty="0"/>
              <a:t>Computational Intelligence</a:t>
            </a:r>
          </a:p>
          <a:p>
            <a:pPr>
              <a:spcBef>
                <a:spcPts val="100"/>
              </a:spcBef>
            </a:pPr>
            <a:r>
              <a:rPr lang="en-US" sz="2000" dirty="0"/>
              <a:t>Computer</a:t>
            </a:r>
          </a:p>
          <a:p>
            <a:pPr>
              <a:spcBef>
                <a:spcPts val="100"/>
              </a:spcBef>
            </a:pPr>
            <a:r>
              <a:rPr lang="en-US" sz="2000" dirty="0"/>
              <a:t>Consumer Electronics</a:t>
            </a:r>
          </a:p>
          <a:p>
            <a:pPr>
              <a:spcBef>
                <a:spcPts val="100"/>
              </a:spcBef>
            </a:pPr>
            <a:r>
              <a:rPr lang="en-US" sz="2000" dirty="0"/>
              <a:t>Control Systems</a:t>
            </a:r>
          </a:p>
          <a:p>
            <a:pPr>
              <a:spcBef>
                <a:spcPts val="100"/>
              </a:spcBef>
            </a:pPr>
            <a:r>
              <a:rPr lang="en-US" sz="2000" dirty="0"/>
              <a:t>Dielectrics &amp; Electrical Insulation</a:t>
            </a:r>
          </a:p>
          <a:p>
            <a:pPr>
              <a:spcBef>
                <a:spcPts val="100"/>
              </a:spcBef>
            </a:pPr>
            <a:r>
              <a:rPr lang="en-US" sz="2000" dirty="0"/>
              <a:t>Education</a:t>
            </a:r>
          </a:p>
          <a:p>
            <a:pPr>
              <a:spcBef>
                <a:spcPts val="100"/>
              </a:spcBef>
            </a:pPr>
            <a:r>
              <a:rPr lang="en-US" sz="2000" dirty="0"/>
              <a:t>Electromagnetic Compatibility</a:t>
            </a:r>
          </a:p>
          <a:p>
            <a:pPr>
              <a:spcBef>
                <a:spcPts val="100"/>
              </a:spcBef>
            </a:pPr>
            <a:r>
              <a:rPr lang="en-US" sz="2000" dirty="0"/>
              <a:t>Electron Devices</a:t>
            </a:r>
          </a:p>
          <a:p>
            <a:pPr>
              <a:spcBef>
                <a:spcPts val="100"/>
              </a:spcBef>
            </a:pPr>
            <a:r>
              <a:rPr lang="en-US" sz="2000" dirty="0"/>
              <a:t>Engineering in Medicine &amp; Biology</a:t>
            </a:r>
          </a:p>
        </p:txBody>
      </p:sp>
    </p:spTree>
    <p:extLst>
      <p:ext uri="{BB962C8B-B14F-4D97-AF65-F5344CB8AC3E}">
        <p14:creationId xmlns:p14="http://schemas.microsoft.com/office/powerpoint/2010/main" val="2793964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en-US" sz="3600" i="1" dirty="0">
                <a:latin typeface="Verdana" pitchFamily="34" charset="0"/>
                <a:ea typeface="ＭＳ Ｐゴシック" pitchFamily="34" charset="-128"/>
                <a:cs typeface="Verdana" pitchFamily="34" charset="0"/>
              </a:rPr>
              <a:t>Societies</a:t>
            </a:r>
            <a:endParaRPr lang="en-US" i="1" dirty="0">
              <a:latin typeface="Verdana" pitchFamily="34" charset="0"/>
              <a:ea typeface="ＭＳ Ｐゴシック" pitchFamily="34" charset="-128"/>
              <a:cs typeface="Verdana" pitchFamily="34" charset="0"/>
            </a:endParaRPr>
          </a:p>
        </p:txBody>
      </p:sp>
      <p:sp>
        <p:nvSpPr>
          <p:cNvPr id="3" name="Content Placeholder 2"/>
          <p:cNvSpPr>
            <a:spLocks noGrp="1"/>
          </p:cNvSpPr>
          <p:nvPr>
            <p:ph sz="half" idx="11"/>
          </p:nvPr>
        </p:nvSpPr>
        <p:spPr/>
        <p:txBody>
          <a:bodyPr/>
          <a:lstStyle/>
          <a:p>
            <a:pPr>
              <a:spcBef>
                <a:spcPts val="100"/>
              </a:spcBef>
            </a:pPr>
            <a:r>
              <a:rPr lang="en-US" sz="2000" dirty="0"/>
              <a:t>Geoscience &amp; Remote Sensing</a:t>
            </a:r>
          </a:p>
          <a:p>
            <a:pPr>
              <a:spcBef>
                <a:spcPts val="100"/>
              </a:spcBef>
            </a:pPr>
            <a:r>
              <a:rPr lang="en-US" sz="2000" dirty="0"/>
              <a:t>Industrial Applications</a:t>
            </a:r>
          </a:p>
          <a:p>
            <a:pPr>
              <a:spcBef>
                <a:spcPts val="100"/>
              </a:spcBef>
            </a:pPr>
            <a:r>
              <a:rPr lang="en-US" sz="2000" dirty="0"/>
              <a:t>Information Theory</a:t>
            </a:r>
          </a:p>
          <a:p>
            <a:pPr>
              <a:spcBef>
                <a:spcPts val="100"/>
              </a:spcBef>
            </a:pPr>
            <a:r>
              <a:rPr lang="en-US" sz="2000" dirty="0"/>
              <a:t>Instrumentation &amp; Measurement</a:t>
            </a:r>
          </a:p>
          <a:p>
            <a:pPr>
              <a:spcBef>
                <a:spcPts val="100"/>
              </a:spcBef>
            </a:pPr>
            <a:r>
              <a:rPr lang="en-US" sz="2000" dirty="0"/>
              <a:t>Intelligent Transportation Systems</a:t>
            </a:r>
          </a:p>
          <a:p>
            <a:pPr>
              <a:spcBef>
                <a:spcPts val="100"/>
              </a:spcBef>
            </a:pPr>
            <a:r>
              <a:rPr lang="en-US" sz="2000" dirty="0"/>
              <a:t>Engineering in Medicine &amp; Biology</a:t>
            </a:r>
          </a:p>
          <a:p>
            <a:pPr>
              <a:spcBef>
                <a:spcPts val="100"/>
              </a:spcBef>
            </a:pPr>
            <a:r>
              <a:rPr lang="en-US" sz="2000" dirty="0"/>
              <a:t>Geoscience &amp; Remote Sensing</a:t>
            </a:r>
          </a:p>
          <a:p>
            <a:pPr>
              <a:spcBef>
                <a:spcPts val="100"/>
              </a:spcBef>
            </a:pPr>
            <a:r>
              <a:rPr lang="en-US" sz="2000" dirty="0"/>
              <a:t>Industrial Applications</a:t>
            </a:r>
          </a:p>
          <a:p>
            <a:pPr>
              <a:spcBef>
                <a:spcPts val="100"/>
              </a:spcBef>
            </a:pPr>
            <a:r>
              <a:rPr lang="en-US" sz="2000" dirty="0"/>
              <a:t>Information Theory</a:t>
            </a:r>
          </a:p>
          <a:p>
            <a:pPr>
              <a:spcBef>
                <a:spcPts val="100"/>
              </a:spcBef>
            </a:pPr>
            <a:r>
              <a:rPr lang="en-US" sz="2000" dirty="0"/>
              <a:t>Instrumentation &amp; Measurement</a:t>
            </a:r>
          </a:p>
          <a:p>
            <a:pPr>
              <a:spcBef>
                <a:spcPts val="100"/>
              </a:spcBef>
            </a:pPr>
            <a:r>
              <a:rPr lang="en-US" sz="2000" dirty="0"/>
              <a:t>Intelligent Transportation Systems</a:t>
            </a:r>
          </a:p>
          <a:p>
            <a:pPr>
              <a:spcBef>
                <a:spcPts val="100"/>
              </a:spcBef>
            </a:pPr>
            <a:r>
              <a:rPr lang="en-US" sz="2000" dirty="0"/>
              <a:t>Magnetics</a:t>
            </a:r>
          </a:p>
          <a:p>
            <a:pPr>
              <a:spcBef>
                <a:spcPts val="100"/>
              </a:spcBef>
            </a:pPr>
            <a:r>
              <a:rPr lang="en-US" sz="2000" dirty="0"/>
              <a:t>Microwave Theory &amp; Techniques</a:t>
            </a:r>
          </a:p>
          <a:p>
            <a:pPr>
              <a:spcBef>
                <a:spcPts val="100"/>
              </a:spcBef>
            </a:pPr>
            <a:r>
              <a:rPr lang="en-US" sz="2000" dirty="0"/>
              <a:t>Nuclear &amp; Plasma Sciences</a:t>
            </a:r>
          </a:p>
          <a:p>
            <a:pPr>
              <a:spcBef>
                <a:spcPts val="100"/>
              </a:spcBef>
            </a:pPr>
            <a:r>
              <a:rPr lang="en-US" sz="2000" dirty="0"/>
              <a:t>Oceanic Engineering</a:t>
            </a:r>
          </a:p>
        </p:txBody>
      </p:sp>
    </p:spTree>
    <p:extLst>
      <p:ext uri="{BB962C8B-B14F-4D97-AF65-F5344CB8AC3E}">
        <p14:creationId xmlns:p14="http://schemas.microsoft.com/office/powerpoint/2010/main" val="57298154"/>
      </p:ext>
    </p:extLst>
  </p:cSld>
  <p:clrMapOvr>
    <a:masterClrMapping/>
  </p:clrMapOvr>
</p:sld>
</file>

<file path=ppt/theme/theme1.xml><?xml version="1.0" encoding="utf-8"?>
<a:theme xmlns:a="http://schemas.openxmlformats.org/drawingml/2006/main" name="ieee_presentation_templat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ieee_corporate_template_1">
  <a:themeElements>
    <a:clrScheme name="Custom 3">
      <a:dk1>
        <a:srgbClr val="000000"/>
      </a:dk1>
      <a:lt1>
        <a:srgbClr val="FFFFFF"/>
      </a:lt1>
      <a:dk2>
        <a:srgbClr val="005582"/>
      </a:dk2>
      <a:lt2>
        <a:srgbClr val="808080"/>
      </a:lt2>
      <a:accent1>
        <a:srgbClr val="DC5D26"/>
      </a:accent1>
      <a:accent2>
        <a:srgbClr val="52A93A"/>
      </a:accent2>
      <a:accent3>
        <a:srgbClr val="FFFFFF"/>
      </a:accent3>
      <a:accent4>
        <a:srgbClr val="000000"/>
      </a:accent4>
      <a:accent5>
        <a:srgbClr val="6C0521"/>
      </a:accent5>
      <a:accent6>
        <a:srgbClr val="477E27"/>
      </a:accent6>
      <a:hlink>
        <a:srgbClr val="0080FF"/>
      </a:hlink>
      <a:folHlink>
        <a:srgbClr val="481861"/>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38100" cap="flat" cmpd="sng" algn="ctr">
          <a:noFill/>
          <a:prstDash val="solid"/>
          <a:round/>
          <a:headEnd type="none" w="med" len="med"/>
          <a:tailEnd type="none" w="med" len="med"/>
        </a:ln>
        <a:effectLst>
          <a:outerShdw blurRad="50800" dist="38100" algn="r">
            <a:srgbClr val="000000">
              <a:alpha val="43000"/>
            </a:srgbClr>
          </a:outerShdw>
        </a:effectLst>
      </a:spPr>
      <a:bodyPr>
        <a:prstTxWarp prst="textNoShape">
          <a:avLst/>
        </a:prstTxWarp>
      </a:bodyPr>
      <a:lstStyle>
        <a:defPPr>
          <a:defRPr>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CRS-0106-IEEE-PowerPoint-Presentation-Template 14Nov FINAL">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ieee_presentation_template.pot</Template>
  <TotalTime>219</TotalTime>
  <Words>1954</Words>
  <Application>Microsoft Office PowerPoint</Application>
  <PresentationFormat>Presentazione su schermo (4:3)</PresentationFormat>
  <Paragraphs>469</Paragraphs>
  <Slides>33</Slides>
  <Notes>17</Notes>
  <HiddenSlides>0</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33</vt:i4>
      </vt:variant>
    </vt:vector>
  </HeadingPairs>
  <TitlesOfParts>
    <vt:vector size="44" baseType="lpstr">
      <vt:lpstr>MS PGothic</vt:lpstr>
      <vt:lpstr>MS PGothic</vt:lpstr>
      <vt:lpstr>游ゴシック</vt:lpstr>
      <vt:lpstr>Arial</vt:lpstr>
      <vt:lpstr>Calibri</vt:lpstr>
      <vt:lpstr>Lucida Grande</vt:lpstr>
      <vt:lpstr>Verdana</vt:lpstr>
      <vt:lpstr>Wingdings</vt:lpstr>
      <vt:lpstr>ieee_presentation_template</vt:lpstr>
      <vt:lpstr>ieee_corporate_template_1</vt:lpstr>
      <vt:lpstr>12-CRS-0106-IEEE-PowerPoint-Presentation-Template 14Nov FINAL</vt:lpstr>
      <vt:lpstr>Italy Chapter of the IEEE Sensors Council: objectives and opportunities for students and a case study on the combined use of force, ultrasound and vision sensors for anatomopathological analyses in the IMEROS project</vt:lpstr>
      <vt:lpstr>Italy Chapter of the IEEE Sensors Council: objectives and opportunities for students</vt:lpstr>
      <vt:lpstr>Summary</vt:lpstr>
      <vt:lpstr>For more than 125 years…</vt:lpstr>
      <vt:lpstr>A milestone directly related  to the credibility of content</vt:lpstr>
      <vt:lpstr>IEEE Society / Technical Council  Worldwide Membership  </vt:lpstr>
      <vt:lpstr>Societies and Technical Councils</vt:lpstr>
      <vt:lpstr>Societies</vt:lpstr>
      <vt:lpstr>Societies</vt:lpstr>
      <vt:lpstr>Societies</vt:lpstr>
      <vt:lpstr>Technical Councils</vt:lpstr>
      <vt:lpstr>Society/Technical Council Chapters</vt:lpstr>
      <vt:lpstr>IEEE Sensors Council</vt:lpstr>
      <vt:lpstr>IEEE Regions</vt:lpstr>
      <vt:lpstr>Chapters of the IEEE Sensors Council</vt:lpstr>
      <vt:lpstr>Italy Chapter IEEE Sensors Council</vt:lpstr>
      <vt:lpstr>Italy Chapter IEEE Sensors Council</vt:lpstr>
      <vt:lpstr>Italy Chapter IEEE Sensors Council</vt:lpstr>
      <vt:lpstr>Italy Chapter IEEE Sensors Council</vt:lpstr>
      <vt:lpstr>Italy Chapter IEEE Sensors Council</vt:lpstr>
      <vt:lpstr>Chapter Data</vt:lpstr>
      <vt:lpstr>Chapter Organization</vt:lpstr>
      <vt:lpstr>Chapter Taxonomy</vt:lpstr>
      <vt:lpstr>Technical Committees: Objectives</vt:lpstr>
      <vt:lpstr>Technical Committees of our Chapter: Examples of active committees</vt:lpstr>
      <vt:lpstr>Technical Committees of our Chapter: Examples of active committees</vt:lpstr>
      <vt:lpstr>Activities for the first year: Plan</vt:lpstr>
      <vt:lpstr>Activities for the first year: Results so far (organization/support)</vt:lpstr>
      <vt:lpstr>Activities for the first year: Results so far (organization/support)</vt:lpstr>
      <vt:lpstr>Activities for the first year: Results so far (organization/support)</vt:lpstr>
      <vt:lpstr>Activities for the first year: Results so far (organization/support)</vt:lpstr>
      <vt:lpstr>Presentazione standard di PowerPoint</vt:lpstr>
      <vt:lpstr>Italy Chapter of the IEEE Sensors Council: objectives and opportunities for students and a case study on the combined use of force, ultrasound and vision sensors for anatomopathological analyses in the IMEROS project</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Engel, Lisa Lisa.</dc:creator>
  <cp:lastModifiedBy>Calogero Maria Oddo</cp:lastModifiedBy>
  <cp:revision>318</cp:revision>
  <dcterms:created xsi:type="dcterms:W3CDTF">2012-11-14T18:53:32Z</dcterms:created>
  <dcterms:modified xsi:type="dcterms:W3CDTF">2018-07-26T09:49:36Z</dcterms:modified>
</cp:coreProperties>
</file>